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3"/>
  </p:notesMasterIdLst>
  <p:sldIdLst>
    <p:sldId id="272" r:id="rId3"/>
    <p:sldId id="273" r:id="rId4"/>
    <p:sldId id="274" r:id="rId5"/>
    <p:sldId id="275" r:id="rId6"/>
    <p:sldId id="276" r:id="rId7"/>
    <p:sldId id="277" r:id="rId8"/>
    <p:sldId id="278" r:id="rId9"/>
    <p:sldId id="279" r:id="rId10"/>
    <p:sldId id="280" r:id="rId11"/>
    <p:sldId id="281" r:id="rId12"/>
    <p:sldId id="282" r:id="rId13"/>
    <p:sldId id="285" r:id="rId14"/>
    <p:sldId id="256" r:id="rId15"/>
    <p:sldId id="257" r:id="rId16"/>
    <p:sldId id="258" r:id="rId17"/>
    <p:sldId id="259" r:id="rId18"/>
    <p:sldId id="260" r:id="rId19"/>
    <p:sldId id="261" r:id="rId20"/>
    <p:sldId id="263" r:id="rId21"/>
    <p:sldId id="262" r:id="rId22"/>
    <p:sldId id="265" r:id="rId23"/>
    <p:sldId id="266" r:id="rId24"/>
    <p:sldId id="267" r:id="rId25"/>
    <p:sldId id="268" r:id="rId26"/>
    <p:sldId id="269" r:id="rId27"/>
    <p:sldId id="270" r:id="rId28"/>
    <p:sldId id="271" r:id="rId29"/>
    <p:sldId id="288" r:id="rId30"/>
    <p:sldId id="289"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480FD-CA3C-7240-91A5-58F8246BE4E3}" v="386" dt="2022-04-12T22:20:25.818"/>
    <p1510:client id="{6B5BFC69-EA95-4BA2-B04A-055497B18778}" v="579" dt="2022-03-21T14:11:43.088"/>
    <p1510:client id="{71F2C210-79A2-1447-CDB0-A4C949A060EE}" v="830" dt="2022-04-02T20:40:26.828"/>
    <p1510:client id="{C0622AC9-F5E9-B79E-C756-EF959B37CCC5}" v="10" dt="2022-03-24T17:02:32.112"/>
    <p1510:client id="{C2596F44-F44B-44EC-777F-F30E27E3A148}" v="1209" dt="2022-04-28T22:29:38.529"/>
    <p1510:client id="{DB315690-A2A3-953D-E1FF-94894958D7C2}" v="703" dt="2022-04-12T18:21:41.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Rose Catherine" userId="S::rcp41@pitt.edu::3c4d9d71-23e3-4e6b-b23c-7bdd600c0919" providerId="AD" clId="Web-{C0622AC9-F5E9-B79E-C756-EF959B37CCC5}"/>
    <pc:docChg chg="addSld modSld">
      <pc:chgData name="Patrick, Rose Catherine" userId="S::rcp41@pitt.edu::3c4d9d71-23e3-4e6b-b23c-7bdd600c0919" providerId="AD" clId="Web-{C0622AC9-F5E9-B79E-C756-EF959B37CCC5}" dt="2022-03-24T17:02:28.784" v="8" actId="20577"/>
      <pc:docMkLst>
        <pc:docMk/>
      </pc:docMkLst>
      <pc:sldChg chg="modSp new">
        <pc:chgData name="Patrick, Rose Catherine" userId="S::rcp41@pitt.edu::3c4d9d71-23e3-4e6b-b23c-7bdd600c0919" providerId="AD" clId="Web-{C0622AC9-F5E9-B79E-C756-EF959B37CCC5}" dt="2022-03-24T17:02:28.784" v="8" actId="20577"/>
        <pc:sldMkLst>
          <pc:docMk/>
          <pc:sldMk cId="2294528426" sldId="259"/>
        </pc:sldMkLst>
        <pc:spChg chg="mod">
          <ac:chgData name="Patrick, Rose Catherine" userId="S::rcp41@pitt.edu::3c4d9d71-23e3-4e6b-b23c-7bdd600c0919" providerId="AD" clId="Web-{C0622AC9-F5E9-B79E-C756-EF959B37CCC5}" dt="2022-03-24T17:02:28.784" v="8" actId="20577"/>
          <ac:spMkLst>
            <pc:docMk/>
            <pc:sldMk cId="2294528426" sldId="259"/>
            <ac:spMk id="2" creationId="{2D0A1974-ECCA-F6B0-E7B6-6B59FFD69E1F}"/>
          </ac:spMkLst>
        </pc:spChg>
      </pc:sldChg>
    </pc:docChg>
  </pc:docChgLst>
  <pc:docChgLst>
    <pc:chgData name="Patrick, Rose Catherine" userId="S::rcp41@pitt.edu::3c4d9d71-23e3-4e6b-b23c-7bdd600c0919" providerId="AD" clId="Web-{DB315690-A2A3-953D-E1FF-94894958D7C2}"/>
    <pc:docChg chg="addSld modSld">
      <pc:chgData name="Patrick, Rose Catherine" userId="S::rcp41@pitt.edu::3c4d9d71-23e3-4e6b-b23c-7bdd600c0919" providerId="AD" clId="Web-{DB315690-A2A3-953D-E1FF-94894958D7C2}" dt="2022-04-12T18:21:40.799" v="722" actId="20577"/>
      <pc:docMkLst>
        <pc:docMk/>
      </pc:docMkLst>
      <pc:sldChg chg="modSp new">
        <pc:chgData name="Patrick, Rose Catherine" userId="S::rcp41@pitt.edu::3c4d9d71-23e3-4e6b-b23c-7bdd600c0919" providerId="AD" clId="Web-{DB315690-A2A3-953D-E1FF-94894958D7C2}" dt="2022-04-12T18:21:40.799" v="722" actId="20577"/>
        <pc:sldMkLst>
          <pc:docMk/>
          <pc:sldMk cId="1672823883" sldId="266"/>
        </pc:sldMkLst>
        <pc:spChg chg="mod">
          <ac:chgData name="Patrick, Rose Catherine" userId="S::rcp41@pitt.edu::3c4d9d71-23e3-4e6b-b23c-7bdd600c0919" providerId="AD" clId="Web-{DB315690-A2A3-953D-E1FF-94894958D7C2}" dt="2022-04-12T18:20:48.048" v="672" actId="1076"/>
          <ac:spMkLst>
            <pc:docMk/>
            <pc:sldMk cId="1672823883" sldId="266"/>
            <ac:spMk id="2" creationId="{CB1E2682-6222-6025-6F2E-44F26783B6D6}"/>
          </ac:spMkLst>
        </pc:spChg>
        <pc:spChg chg="mod">
          <ac:chgData name="Patrick, Rose Catherine" userId="S::rcp41@pitt.edu::3c4d9d71-23e3-4e6b-b23c-7bdd600c0919" providerId="AD" clId="Web-{DB315690-A2A3-953D-E1FF-94894958D7C2}" dt="2022-04-12T18:21:40.799" v="722" actId="20577"/>
          <ac:spMkLst>
            <pc:docMk/>
            <pc:sldMk cId="1672823883" sldId="266"/>
            <ac:spMk id="3" creationId="{EFAF089A-CBC9-CF52-6944-8871BD900056}"/>
          </ac:spMkLst>
        </pc:spChg>
      </pc:sldChg>
      <pc:sldChg chg="addSp delSp modSp new mod setBg">
        <pc:chgData name="Patrick, Rose Catherine" userId="S::rcp41@pitt.edu::3c4d9d71-23e3-4e6b-b23c-7bdd600c0919" providerId="AD" clId="Web-{DB315690-A2A3-953D-E1FF-94894958D7C2}" dt="2022-04-12T18:19:48.984" v="655"/>
        <pc:sldMkLst>
          <pc:docMk/>
          <pc:sldMk cId="1099070934" sldId="267"/>
        </pc:sldMkLst>
        <pc:spChg chg="mod">
          <ac:chgData name="Patrick, Rose Catherine" userId="S::rcp41@pitt.edu::3c4d9d71-23e3-4e6b-b23c-7bdd600c0919" providerId="AD" clId="Web-{DB315690-A2A3-953D-E1FF-94894958D7C2}" dt="2022-04-12T18:19:35.234" v="651"/>
          <ac:spMkLst>
            <pc:docMk/>
            <pc:sldMk cId="1099070934" sldId="267"/>
            <ac:spMk id="2" creationId="{32C9C8A2-2ADB-1AED-8DDD-621DF9D0B4F6}"/>
          </ac:spMkLst>
        </pc:spChg>
        <pc:spChg chg="mod">
          <ac:chgData name="Patrick, Rose Catherine" userId="S::rcp41@pitt.edu::3c4d9d71-23e3-4e6b-b23c-7bdd600c0919" providerId="AD" clId="Web-{DB315690-A2A3-953D-E1FF-94894958D7C2}" dt="2022-04-12T18:19:44.468" v="654" actId="20577"/>
          <ac:spMkLst>
            <pc:docMk/>
            <pc:sldMk cId="1099070934" sldId="267"/>
            <ac:spMk id="3" creationId="{0010F574-20B2-A75A-B6DD-9C2A7355E185}"/>
          </ac:spMkLst>
        </pc:spChg>
        <pc:spChg chg="add del">
          <ac:chgData name="Patrick, Rose Catherine" userId="S::rcp41@pitt.edu::3c4d9d71-23e3-4e6b-b23c-7bdd600c0919" providerId="AD" clId="Web-{DB315690-A2A3-953D-E1FF-94894958D7C2}" dt="2022-04-12T18:19:48.984" v="655"/>
          <ac:spMkLst>
            <pc:docMk/>
            <pc:sldMk cId="1099070934" sldId="267"/>
            <ac:spMk id="4" creationId="{F11963A7-9488-1E7C-1468-7B1C5D777553}"/>
          </ac:spMkLst>
        </pc:spChg>
        <pc:spChg chg="add">
          <ac:chgData name="Patrick, Rose Catherine" userId="S::rcp41@pitt.edu::3c4d9d71-23e3-4e6b-b23c-7bdd600c0919" providerId="AD" clId="Web-{DB315690-A2A3-953D-E1FF-94894958D7C2}" dt="2022-04-12T18:19:35.234" v="651"/>
          <ac:spMkLst>
            <pc:docMk/>
            <pc:sldMk cId="1099070934" sldId="267"/>
            <ac:spMk id="8" creationId="{907EF6B7-1338-4443-8C46-6A318D952DFD}"/>
          </ac:spMkLst>
        </pc:spChg>
        <pc:spChg chg="add">
          <ac:chgData name="Patrick, Rose Catherine" userId="S::rcp41@pitt.edu::3c4d9d71-23e3-4e6b-b23c-7bdd600c0919" providerId="AD" clId="Web-{DB315690-A2A3-953D-E1FF-94894958D7C2}" dt="2022-04-12T18:19:35.234" v="651"/>
          <ac:spMkLst>
            <pc:docMk/>
            <pc:sldMk cId="1099070934" sldId="267"/>
            <ac:spMk id="10" creationId="{DAAE4CDD-124C-4DCF-9584-B6033B545DD5}"/>
          </ac:spMkLst>
        </pc:spChg>
        <pc:spChg chg="add">
          <ac:chgData name="Patrick, Rose Catherine" userId="S::rcp41@pitt.edu::3c4d9d71-23e3-4e6b-b23c-7bdd600c0919" providerId="AD" clId="Web-{DB315690-A2A3-953D-E1FF-94894958D7C2}" dt="2022-04-12T18:19:35.234" v="651"/>
          <ac:spMkLst>
            <pc:docMk/>
            <pc:sldMk cId="1099070934" sldId="267"/>
            <ac:spMk id="12" creationId="{081E4A58-353D-44AE-B2FC-2A74E2E400F7}"/>
          </ac:spMkLst>
        </pc:spChg>
      </pc:sldChg>
      <pc:sldChg chg="addSp modSp new mod setBg">
        <pc:chgData name="Patrick, Rose Catherine" userId="S::rcp41@pitt.edu::3c4d9d71-23e3-4e6b-b23c-7bdd600c0919" providerId="AD" clId="Web-{DB315690-A2A3-953D-E1FF-94894958D7C2}" dt="2022-04-12T18:19:07.436" v="636"/>
        <pc:sldMkLst>
          <pc:docMk/>
          <pc:sldMk cId="3157453095" sldId="268"/>
        </pc:sldMkLst>
        <pc:spChg chg="mod">
          <ac:chgData name="Patrick, Rose Catherine" userId="S::rcp41@pitt.edu::3c4d9d71-23e3-4e6b-b23c-7bdd600c0919" providerId="AD" clId="Web-{DB315690-A2A3-953D-E1FF-94894958D7C2}" dt="2022-04-12T18:19:07.436" v="636"/>
          <ac:spMkLst>
            <pc:docMk/>
            <pc:sldMk cId="3157453095" sldId="268"/>
            <ac:spMk id="2" creationId="{B03FDF6B-5553-BBBD-BBC7-73C48E2CF5ED}"/>
          </ac:spMkLst>
        </pc:spChg>
        <pc:spChg chg="mod">
          <ac:chgData name="Patrick, Rose Catherine" userId="S::rcp41@pitt.edu::3c4d9d71-23e3-4e6b-b23c-7bdd600c0919" providerId="AD" clId="Web-{DB315690-A2A3-953D-E1FF-94894958D7C2}" dt="2022-04-12T18:19:07.436" v="636"/>
          <ac:spMkLst>
            <pc:docMk/>
            <pc:sldMk cId="3157453095" sldId="268"/>
            <ac:spMk id="3" creationId="{364E66CB-C8B7-EF57-7B87-357E0166846A}"/>
          </ac:spMkLst>
        </pc:spChg>
        <pc:spChg chg="add">
          <ac:chgData name="Patrick, Rose Catherine" userId="S::rcp41@pitt.edu::3c4d9d71-23e3-4e6b-b23c-7bdd600c0919" providerId="AD" clId="Web-{DB315690-A2A3-953D-E1FF-94894958D7C2}" dt="2022-04-12T18:19:07.436" v="636"/>
          <ac:spMkLst>
            <pc:docMk/>
            <pc:sldMk cId="3157453095" sldId="268"/>
            <ac:spMk id="9" creationId="{5E39A796-BE83-48B1-B33F-35C4A32AAB57}"/>
          </ac:spMkLst>
        </pc:spChg>
        <pc:spChg chg="add">
          <ac:chgData name="Patrick, Rose Catherine" userId="S::rcp41@pitt.edu::3c4d9d71-23e3-4e6b-b23c-7bdd600c0919" providerId="AD" clId="Web-{DB315690-A2A3-953D-E1FF-94894958D7C2}" dt="2022-04-12T18:19:07.436" v="636"/>
          <ac:spMkLst>
            <pc:docMk/>
            <pc:sldMk cId="3157453095" sldId="268"/>
            <ac:spMk id="11" creationId="{72F84B47-E267-4194-8194-831DB7B5547F}"/>
          </ac:spMkLst>
        </pc:spChg>
        <pc:picChg chg="add mod">
          <ac:chgData name="Patrick, Rose Catherine" userId="S::rcp41@pitt.edu::3c4d9d71-23e3-4e6b-b23c-7bdd600c0919" providerId="AD" clId="Web-{DB315690-A2A3-953D-E1FF-94894958D7C2}" dt="2022-04-12T18:19:07.436" v="636"/>
          <ac:picMkLst>
            <pc:docMk/>
            <pc:sldMk cId="3157453095" sldId="268"/>
            <ac:picMk id="4" creationId="{1BA17DA3-6F4B-91B3-3997-5C2841D3168D}"/>
          </ac:picMkLst>
        </pc:picChg>
      </pc:sldChg>
    </pc:docChg>
  </pc:docChgLst>
  <pc:docChgLst>
    <pc:chgData name="Patrick, Rose Catherine" userId="S::rcp41@pitt.edu::3c4d9d71-23e3-4e6b-b23c-7bdd600c0919" providerId="AD" clId="Web-{C2596F44-F44B-44EC-777F-F30E27E3A148}"/>
    <pc:docChg chg="addSld delSld modSld sldOrd addMainMaster">
      <pc:chgData name="Patrick, Rose Catherine" userId="S::rcp41@pitt.edu::3c4d9d71-23e3-4e6b-b23c-7bdd600c0919" providerId="AD" clId="Web-{C2596F44-F44B-44EC-777F-F30E27E3A148}" dt="2022-04-28T22:29:38.529" v="1197"/>
      <pc:docMkLst>
        <pc:docMk/>
      </pc:docMkLst>
      <pc:sldChg chg="modSp">
        <pc:chgData name="Patrick, Rose Catherine" userId="S::rcp41@pitt.edu::3c4d9d71-23e3-4e6b-b23c-7bdd600c0919" providerId="AD" clId="Web-{C2596F44-F44B-44EC-777F-F30E27E3A148}" dt="2022-04-28T22:22:07.550" v="1063" actId="20577"/>
        <pc:sldMkLst>
          <pc:docMk/>
          <pc:sldMk cId="109857222" sldId="256"/>
        </pc:sldMkLst>
        <pc:spChg chg="mod">
          <ac:chgData name="Patrick, Rose Catherine" userId="S::rcp41@pitt.edu::3c4d9d71-23e3-4e6b-b23c-7bdd600c0919" providerId="AD" clId="Web-{C2596F44-F44B-44EC-777F-F30E27E3A148}" dt="2022-04-28T22:22:07.550" v="1063" actId="20577"/>
          <ac:spMkLst>
            <pc:docMk/>
            <pc:sldMk cId="109857222" sldId="256"/>
            <ac:spMk id="2" creationId="{00000000-0000-0000-0000-000000000000}"/>
          </ac:spMkLst>
        </pc:spChg>
        <pc:spChg chg="mod">
          <ac:chgData name="Patrick, Rose Catherine" userId="S::rcp41@pitt.edu::3c4d9d71-23e3-4e6b-b23c-7bdd600c0919" providerId="AD" clId="Web-{C2596F44-F44B-44EC-777F-F30E27E3A148}" dt="2022-04-28T22:08:59.906" v="350" actId="20577"/>
          <ac:spMkLst>
            <pc:docMk/>
            <pc:sldMk cId="109857222" sldId="256"/>
            <ac:spMk id="3" creationId="{00000000-0000-0000-0000-000000000000}"/>
          </ac:spMkLst>
        </pc:spChg>
      </pc:sldChg>
      <pc:sldChg chg="addSp delSp modSp add mod ord setBg addAnim">
        <pc:chgData name="Patrick, Rose Catherine" userId="S::rcp41@pitt.edu::3c4d9d71-23e3-4e6b-b23c-7bdd600c0919" providerId="AD" clId="Web-{C2596F44-F44B-44EC-777F-F30E27E3A148}" dt="2022-04-28T22:15:51.166" v="821"/>
        <pc:sldMkLst>
          <pc:docMk/>
          <pc:sldMk cId="2507275115" sldId="272"/>
        </pc:sldMkLst>
        <pc:spChg chg="mod">
          <ac:chgData name="Patrick, Rose Catherine" userId="S::rcp41@pitt.edu::3c4d9d71-23e3-4e6b-b23c-7bdd600c0919" providerId="AD" clId="Web-{C2596F44-F44B-44EC-777F-F30E27E3A148}" dt="2022-04-28T22:15:51.151" v="819"/>
          <ac:spMkLst>
            <pc:docMk/>
            <pc:sldMk cId="2507275115" sldId="272"/>
            <ac:spMk id="2" creationId="{00000000-0000-0000-0000-000000000000}"/>
          </ac:spMkLst>
        </pc:spChg>
        <pc:spChg chg="mod">
          <ac:chgData name="Patrick, Rose Catherine" userId="S::rcp41@pitt.edu::3c4d9d71-23e3-4e6b-b23c-7bdd600c0919" providerId="AD" clId="Web-{C2596F44-F44B-44EC-777F-F30E27E3A148}" dt="2022-04-28T22:15:51.151" v="819"/>
          <ac:spMkLst>
            <pc:docMk/>
            <pc:sldMk cId="2507275115" sldId="272"/>
            <ac:spMk id="3" creationId="{00000000-0000-0000-0000-000000000000}"/>
          </ac:spMkLst>
        </pc:spChg>
        <pc:spChg chg="add">
          <ac:chgData name="Patrick, Rose Catherine" userId="S::rcp41@pitt.edu::3c4d9d71-23e3-4e6b-b23c-7bdd600c0919" providerId="AD" clId="Web-{C2596F44-F44B-44EC-777F-F30E27E3A148}" dt="2022-04-28T22:15:51.151" v="819"/>
          <ac:spMkLst>
            <pc:docMk/>
            <pc:sldMk cId="2507275115" sldId="272"/>
            <ac:spMk id="5" creationId="{A540FAC9-3505-49ED-9B06-A0F8C1485394}"/>
          </ac:spMkLst>
        </pc:spChg>
        <pc:spChg chg="add">
          <ac:chgData name="Patrick, Rose Catherine" userId="S::rcp41@pitt.edu::3c4d9d71-23e3-4e6b-b23c-7bdd600c0919" providerId="AD" clId="Web-{C2596F44-F44B-44EC-777F-F30E27E3A148}" dt="2022-04-28T22:15:51.151" v="819"/>
          <ac:spMkLst>
            <pc:docMk/>
            <pc:sldMk cId="2507275115" sldId="272"/>
            <ac:spMk id="6" creationId="{9879B3CD-E329-42F5-B136-BA1F37EC0532}"/>
          </ac:spMkLst>
        </pc:spChg>
        <pc:spChg chg="add del">
          <ac:chgData name="Patrick, Rose Catherine" userId="S::rcp41@pitt.edu::3c4d9d71-23e3-4e6b-b23c-7bdd600c0919" providerId="AD" clId="Web-{C2596F44-F44B-44EC-777F-F30E27E3A148}" dt="2022-04-28T22:02:46.617" v="37"/>
          <ac:spMkLst>
            <pc:docMk/>
            <pc:sldMk cId="2507275115" sldId="272"/>
            <ac:spMk id="8" creationId="{4BA0C938-1486-4635-9F6C-44D521FA6A4E}"/>
          </ac:spMkLst>
        </pc:spChg>
        <pc:spChg chg="add del">
          <ac:chgData name="Patrick, Rose Catherine" userId="S::rcp41@pitt.edu::3c4d9d71-23e3-4e6b-b23c-7bdd600c0919" providerId="AD" clId="Web-{C2596F44-F44B-44EC-777F-F30E27E3A148}" dt="2022-04-28T22:02:46.617" v="37"/>
          <ac:spMkLst>
            <pc:docMk/>
            <pc:sldMk cId="2507275115" sldId="272"/>
            <ac:spMk id="10" creationId="{942A7ABB-6A86-4A02-A072-FA82CDCE533C}"/>
          </ac:spMkLst>
        </pc:spChg>
        <pc:spChg chg="add">
          <ac:chgData name="Patrick, Rose Catherine" userId="S::rcp41@pitt.edu::3c4d9d71-23e3-4e6b-b23c-7bdd600c0919" providerId="AD" clId="Web-{C2596F44-F44B-44EC-777F-F30E27E3A148}" dt="2022-04-28T22:15:51.151" v="819"/>
          <ac:spMkLst>
            <pc:docMk/>
            <pc:sldMk cId="2507275115" sldId="272"/>
            <ac:spMk id="14" creationId="{EA0B4097-B645-43E0-A2B5-B8D688E74592}"/>
          </ac:spMkLst>
        </pc:spChg>
        <pc:cxnChg chg="add">
          <ac:chgData name="Patrick, Rose Catherine" userId="S::rcp41@pitt.edu::3c4d9d71-23e3-4e6b-b23c-7bdd600c0919" providerId="AD" clId="Web-{C2596F44-F44B-44EC-777F-F30E27E3A148}" dt="2022-04-28T22:15:51.151" v="819"/>
          <ac:cxnSpMkLst>
            <pc:docMk/>
            <pc:sldMk cId="2507275115" sldId="272"/>
            <ac:cxnSpMk id="7" creationId="{51B042EF-3024-4C57-B282-1B30607FB7C7}"/>
          </ac:cxnSpMkLst>
        </pc:cxnChg>
        <pc:cxnChg chg="add del">
          <ac:chgData name="Patrick, Rose Catherine" userId="S::rcp41@pitt.edu::3c4d9d71-23e3-4e6b-b23c-7bdd600c0919" providerId="AD" clId="Web-{C2596F44-F44B-44EC-777F-F30E27E3A148}" dt="2022-04-28T22:02:46.617" v="37"/>
          <ac:cxnSpMkLst>
            <pc:docMk/>
            <pc:sldMk cId="2507275115" sldId="272"/>
            <ac:cxnSpMk id="12" creationId="{B6916720-6D22-4D4B-BC19-23008C7DD487}"/>
          </ac:cxnSpMkLst>
        </pc:cxnChg>
      </pc:sldChg>
      <pc:sldChg chg="add del">
        <pc:chgData name="Patrick, Rose Catherine" userId="S::rcp41@pitt.edu::3c4d9d71-23e3-4e6b-b23c-7bdd600c0919" providerId="AD" clId="Web-{C2596F44-F44B-44EC-777F-F30E27E3A148}" dt="2022-04-28T21:57:36" v="5"/>
        <pc:sldMkLst>
          <pc:docMk/>
          <pc:sldMk cId="348707508" sldId="273"/>
        </pc:sldMkLst>
      </pc:sldChg>
      <pc:sldChg chg="addSp delSp modSp add">
        <pc:chgData name="Patrick, Rose Catherine" userId="S::rcp41@pitt.edu::3c4d9d71-23e3-4e6b-b23c-7bdd600c0919" providerId="AD" clId="Web-{C2596F44-F44B-44EC-777F-F30E27E3A148}" dt="2022-04-28T22:29:38.529" v="1197"/>
        <pc:sldMkLst>
          <pc:docMk/>
          <pc:sldMk cId="2049970504" sldId="273"/>
        </pc:sldMkLst>
        <pc:spChg chg="mod">
          <ac:chgData name="Patrick, Rose Catherine" userId="S::rcp41@pitt.edu::3c4d9d71-23e3-4e6b-b23c-7bdd600c0919" providerId="AD" clId="Web-{C2596F44-F44B-44EC-777F-F30E27E3A148}" dt="2022-04-28T22:22:34.707" v="1071" actId="20577"/>
          <ac:spMkLst>
            <pc:docMk/>
            <pc:sldMk cId="2049970504" sldId="273"/>
            <ac:spMk id="3" creationId="{505AF777-B0CD-4FE0-A3B7-2E958B5D1FD4}"/>
          </ac:spMkLst>
        </pc:spChg>
        <pc:spChg chg="add mod">
          <ac:chgData name="Patrick, Rose Catherine" userId="S::rcp41@pitt.edu::3c4d9d71-23e3-4e6b-b23c-7bdd600c0919" providerId="AD" clId="Web-{C2596F44-F44B-44EC-777F-F30E27E3A148}" dt="2022-04-28T22:29:04.841" v="1193" actId="20577"/>
          <ac:spMkLst>
            <pc:docMk/>
            <pc:sldMk cId="2049970504" sldId="273"/>
            <ac:spMk id="4" creationId="{F0059BD3-7AF7-0CA1-CB48-8144CC4A3ACE}"/>
          </ac:spMkLst>
        </pc:spChg>
        <pc:picChg chg="add del mod">
          <ac:chgData name="Patrick, Rose Catherine" userId="S::rcp41@pitt.edu::3c4d9d71-23e3-4e6b-b23c-7bdd600c0919" providerId="AD" clId="Web-{C2596F44-F44B-44EC-777F-F30E27E3A148}" dt="2022-04-28T22:29:38.529" v="1197"/>
          <ac:picMkLst>
            <pc:docMk/>
            <pc:sldMk cId="2049970504" sldId="273"/>
            <ac:picMk id="5" creationId="{C9A97497-938A-BE17-B24C-BCC83475F7DA}"/>
          </ac:picMkLst>
        </pc:picChg>
        <pc:picChg chg="del">
          <ac:chgData name="Patrick, Rose Catherine" userId="S::rcp41@pitt.edu::3c4d9d71-23e3-4e6b-b23c-7bdd600c0919" providerId="AD" clId="Web-{C2596F44-F44B-44EC-777F-F30E27E3A148}" dt="2022-04-28T22:29:24.701" v="1194"/>
          <ac:picMkLst>
            <pc:docMk/>
            <pc:sldMk cId="2049970504" sldId="273"/>
            <ac:picMk id="6146" creationId="{0CB68C6E-F883-494C-958A-F58B245A0A41}"/>
          </ac:picMkLst>
        </pc:picChg>
      </pc:sldChg>
      <pc:sldChg chg="add del">
        <pc:chgData name="Patrick, Rose Catherine" userId="S::rcp41@pitt.edu::3c4d9d71-23e3-4e6b-b23c-7bdd600c0919" providerId="AD" clId="Web-{C2596F44-F44B-44EC-777F-F30E27E3A148}" dt="2022-04-28T21:57:27.953" v="3"/>
        <pc:sldMkLst>
          <pc:docMk/>
          <pc:sldMk cId="2439639886" sldId="273"/>
        </pc:sldMkLst>
      </pc:sldChg>
      <pc:sldChg chg="add">
        <pc:chgData name="Patrick, Rose Catherine" userId="S::rcp41@pitt.edu::3c4d9d71-23e3-4e6b-b23c-7bdd600c0919" providerId="AD" clId="Web-{C2596F44-F44B-44EC-777F-F30E27E3A148}" dt="2022-04-28T21:57:53.782" v="7"/>
        <pc:sldMkLst>
          <pc:docMk/>
          <pc:sldMk cId="3192394757" sldId="274"/>
        </pc:sldMkLst>
      </pc:sldChg>
      <pc:sldChg chg="add">
        <pc:chgData name="Patrick, Rose Catherine" userId="S::rcp41@pitt.edu::3c4d9d71-23e3-4e6b-b23c-7bdd600c0919" providerId="AD" clId="Web-{C2596F44-F44B-44EC-777F-F30E27E3A148}" dt="2022-04-28T21:58:02.079" v="8"/>
        <pc:sldMkLst>
          <pc:docMk/>
          <pc:sldMk cId="1327236071" sldId="275"/>
        </pc:sldMkLst>
      </pc:sldChg>
      <pc:sldChg chg="add">
        <pc:chgData name="Patrick, Rose Catherine" userId="S::rcp41@pitt.edu::3c4d9d71-23e3-4e6b-b23c-7bdd600c0919" providerId="AD" clId="Web-{C2596F44-F44B-44EC-777F-F30E27E3A148}" dt="2022-04-28T21:58:13.282" v="9"/>
        <pc:sldMkLst>
          <pc:docMk/>
          <pc:sldMk cId="3213675751" sldId="276"/>
        </pc:sldMkLst>
      </pc:sldChg>
      <pc:sldChg chg="add">
        <pc:chgData name="Patrick, Rose Catherine" userId="S::rcp41@pitt.edu::3c4d9d71-23e3-4e6b-b23c-7bdd600c0919" providerId="AD" clId="Web-{C2596F44-F44B-44EC-777F-F30E27E3A148}" dt="2022-04-28T21:58:20.251" v="10"/>
        <pc:sldMkLst>
          <pc:docMk/>
          <pc:sldMk cId="976409313" sldId="277"/>
        </pc:sldMkLst>
      </pc:sldChg>
      <pc:sldChg chg="add">
        <pc:chgData name="Patrick, Rose Catherine" userId="S::rcp41@pitt.edu::3c4d9d71-23e3-4e6b-b23c-7bdd600c0919" providerId="AD" clId="Web-{C2596F44-F44B-44EC-777F-F30E27E3A148}" dt="2022-04-28T21:58:53.595" v="11"/>
        <pc:sldMkLst>
          <pc:docMk/>
          <pc:sldMk cId="1024715478" sldId="278"/>
        </pc:sldMkLst>
      </pc:sldChg>
      <pc:sldChg chg="add del">
        <pc:chgData name="Patrick, Rose Catherine" userId="S::rcp41@pitt.edu::3c4d9d71-23e3-4e6b-b23c-7bdd600c0919" providerId="AD" clId="Web-{C2596F44-F44B-44EC-777F-F30E27E3A148}" dt="2022-04-28T21:59:41.659" v="15"/>
        <pc:sldMkLst>
          <pc:docMk/>
          <pc:sldMk cId="816419775" sldId="279"/>
        </pc:sldMkLst>
      </pc:sldChg>
      <pc:sldChg chg="add">
        <pc:chgData name="Patrick, Rose Catherine" userId="S::rcp41@pitt.edu::3c4d9d71-23e3-4e6b-b23c-7bdd600c0919" providerId="AD" clId="Web-{C2596F44-F44B-44EC-777F-F30E27E3A148}" dt="2022-04-28T21:59:50.362" v="16"/>
        <pc:sldMkLst>
          <pc:docMk/>
          <pc:sldMk cId="1332476567" sldId="279"/>
        </pc:sldMkLst>
      </pc:sldChg>
      <pc:sldChg chg="add del">
        <pc:chgData name="Patrick, Rose Catherine" userId="S::rcp41@pitt.edu::3c4d9d71-23e3-4e6b-b23c-7bdd600c0919" providerId="AD" clId="Web-{C2596F44-F44B-44EC-777F-F30E27E3A148}" dt="2022-04-28T21:59:30.987" v="13"/>
        <pc:sldMkLst>
          <pc:docMk/>
          <pc:sldMk cId="4022637236" sldId="279"/>
        </pc:sldMkLst>
      </pc:sldChg>
      <pc:sldChg chg="add del">
        <pc:chgData name="Patrick, Rose Catherine" userId="S::rcp41@pitt.edu::3c4d9d71-23e3-4e6b-b23c-7bdd600c0919" providerId="AD" clId="Web-{C2596F44-F44B-44EC-777F-F30E27E3A148}" dt="2022-04-28T22:00:00.941" v="18"/>
        <pc:sldMkLst>
          <pc:docMk/>
          <pc:sldMk cId="628100371" sldId="280"/>
        </pc:sldMkLst>
      </pc:sldChg>
      <pc:sldChg chg="add">
        <pc:chgData name="Patrick, Rose Catherine" userId="S::rcp41@pitt.edu::3c4d9d71-23e3-4e6b-b23c-7bdd600c0919" providerId="AD" clId="Web-{C2596F44-F44B-44EC-777F-F30E27E3A148}" dt="2022-04-28T22:00:04.800" v="19"/>
        <pc:sldMkLst>
          <pc:docMk/>
          <pc:sldMk cId="3411404207" sldId="280"/>
        </pc:sldMkLst>
      </pc:sldChg>
      <pc:sldChg chg="add">
        <pc:chgData name="Patrick, Rose Catherine" userId="S::rcp41@pitt.edu::3c4d9d71-23e3-4e6b-b23c-7bdd600c0919" providerId="AD" clId="Web-{C2596F44-F44B-44EC-777F-F30E27E3A148}" dt="2022-04-28T22:00:15.160" v="20"/>
        <pc:sldMkLst>
          <pc:docMk/>
          <pc:sldMk cId="2848313639" sldId="281"/>
        </pc:sldMkLst>
      </pc:sldChg>
      <pc:sldChg chg="add">
        <pc:chgData name="Patrick, Rose Catherine" userId="S::rcp41@pitt.edu::3c4d9d71-23e3-4e6b-b23c-7bdd600c0919" providerId="AD" clId="Web-{C2596F44-F44B-44EC-777F-F30E27E3A148}" dt="2022-04-28T22:00:24.801" v="21"/>
        <pc:sldMkLst>
          <pc:docMk/>
          <pc:sldMk cId="724236277" sldId="282"/>
        </pc:sldMkLst>
      </pc:sldChg>
      <pc:sldChg chg="addSp modSp add">
        <pc:chgData name="Patrick, Rose Catherine" userId="S::rcp41@pitt.edu::3c4d9d71-23e3-4e6b-b23c-7bdd600c0919" providerId="AD" clId="Web-{C2596F44-F44B-44EC-777F-F30E27E3A148}" dt="2022-04-28T22:27:06.119" v="1146" actId="1076"/>
        <pc:sldMkLst>
          <pc:docMk/>
          <pc:sldMk cId="2613177081" sldId="283"/>
        </pc:sldMkLst>
        <pc:spChg chg="mod">
          <ac:chgData name="Patrick, Rose Catherine" userId="S::rcp41@pitt.edu::3c4d9d71-23e3-4e6b-b23c-7bdd600c0919" providerId="AD" clId="Web-{C2596F44-F44B-44EC-777F-F30E27E3A148}" dt="2022-04-28T22:26:59.947" v="1145" actId="20577"/>
          <ac:spMkLst>
            <pc:docMk/>
            <pc:sldMk cId="2613177081" sldId="283"/>
            <ac:spMk id="2" creationId="{E60B22CC-6257-4AB3-8F5A-8DAD76A5037D}"/>
          </ac:spMkLst>
        </pc:spChg>
        <pc:spChg chg="mod">
          <ac:chgData name="Patrick, Rose Catherine" userId="S::rcp41@pitt.edu::3c4d9d71-23e3-4e6b-b23c-7bdd600c0919" providerId="AD" clId="Web-{C2596F44-F44B-44EC-777F-F30E27E3A148}" dt="2022-04-28T22:27:06.119" v="1146" actId="1076"/>
          <ac:spMkLst>
            <pc:docMk/>
            <pc:sldMk cId="2613177081" sldId="283"/>
            <ac:spMk id="3" creationId="{2A6623C3-DECA-4F39-B897-65F1BB062B30}"/>
          </ac:spMkLst>
        </pc:spChg>
        <pc:spChg chg="add mod">
          <ac:chgData name="Patrick, Rose Catherine" userId="S::rcp41@pitt.edu::3c4d9d71-23e3-4e6b-b23c-7bdd600c0919" providerId="AD" clId="Web-{C2596F44-F44B-44EC-777F-F30E27E3A148}" dt="2022-04-28T22:26:36.728" v="1140" actId="14100"/>
          <ac:spMkLst>
            <pc:docMk/>
            <pc:sldMk cId="2613177081" sldId="283"/>
            <ac:spMk id="5" creationId="{D0FE1DA4-4245-8279-CB16-478EDA98BCD5}"/>
          </ac:spMkLst>
        </pc:spChg>
      </pc:sldChg>
      <pc:sldChg chg="addSp delSp modSp add del">
        <pc:chgData name="Patrick, Rose Catherine" userId="S::rcp41@pitt.edu::3c4d9d71-23e3-4e6b-b23c-7bdd600c0919" providerId="AD" clId="Web-{C2596F44-F44B-44EC-777F-F30E27E3A148}" dt="2022-04-28T22:27:13.901" v="1147"/>
        <pc:sldMkLst>
          <pc:docMk/>
          <pc:sldMk cId="2212053757" sldId="284"/>
        </pc:sldMkLst>
        <pc:spChg chg="mod">
          <ac:chgData name="Patrick, Rose Catherine" userId="S::rcp41@pitt.edu::3c4d9d71-23e3-4e6b-b23c-7bdd600c0919" providerId="AD" clId="Web-{C2596F44-F44B-44EC-777F-F30E27E3A148}" dt="2022-04-28T22:20:18.173" v="1028" actId="20577"/>
          <ac:spMkLst>
            <pc:docMk/>
            <pc:sldMk cId="2212053757" sldId="284"/>
            <ac:spMk id="2" creationId="{BE136E5A-138E-DF4C-916E-617044043631}"/>
          </ac:spMkLst>
        </pc:spChg>
        <pc:spChg chg="add del">
          <ac:chgData name="Patrick, Rose Catherine" userId="S::rcp41@pitt.edu::3c4d9d71-23e3-4e6b-b23c-7bdd600c0919" providerId="AD" clId="Web-{C2596F44-F44B-44EC-777F-F30E27E3A148}" dt="2022-04-28T22:20:09.266" v="1019"/>
          <ac:spMkLst>
            <pc:docMk/>
            <pc:sldMk cId="2212053757" sldId="284"/>
            <ac:spMk id="4" creationId="{7C009599-ADB8-D3C3-2C26-25DF5E5092F6}"/>
          </ac:spMkLst>
        </pc:spChg>
      </pc:sldChg>
      <pc:sldChg chg="addSp modSp new mod setBg">
        <pc:chgData name="Patrick, Rose Catherine" userId="S::rcp41@pitt.edu::3c4d9d71-23e3-4e6b-b23c-7bdd600c0919" providerId="AD" clId="Web-{C2596F44-F44B-44EC-777F-F30E27E3A148}" dt="2022-04-28T22:27:38.136" v="1148"/>
        <pc:sldMkLst>
          <pc:docMk/>
          <pc:sldMk cId="772085361" sldId="285"/>
        </pc:sldMkLst>
        <pc:spChg chg="mod">
          <ac:chgData name="Patrick, Rose Catherine" userId="S::rcp41@pitt.edu::3c4d9d71-23e3-4e6b-b23c-7bdd600c0919" providerId="AD" clId="Web-{C2596F44-F44B-44EC-777F-F30E27E3A148}" dt="2022-04-28T22:27:38.136" v="1148"/>
          <ac:spMkLst>
            <pc:docMk/>
            <pc:sldMk cId="772085361" sldId="285"/>
            <ac:spMk id="2" creationId="{E5564E04-1B78-9976-628A-F6F1D343EBBC}"/>
          </ac:spMkLst>
        </pc:spChg>
        <pc:spChg chg="mod">
          <ac:chgData name="Patrick, Rose Catherine" userId="S::rcp41@pitt.edu::3c4d9d71-23e3-4e6b-b23c-7bdd600c0919" providerId="AD" clId="Web-{C2596F44-F44B-44EC-777F-F30E27E3A148}" dt="2022-04-28T22:27:38.136" v="1148"/>
          <ac:spMkLst>
            <pc:docMk/>
            <pc:sldMk cId="772085361" sldId="285"/>
            <ac:spMk id="3" creationId="{ADD65AD0-4EFC-2F77-DF46-506EB7F895B5}"/>
          </ac:spMkLst>
        </pc:spChg>
        <pc:spChg chg="add">
          <ac:chgData name="Patrick, Rose Catherine" userId="S::rcp41@pitt.edu::3c4d9d71-23e3-4e6b-b23c-7bdd600c0919" providerId="AD" clId="Web-{C2596F44-F44B-44EC-777F-F30E27E3A148}" dt="2022-04-28T22:27:38.136" v="1148"/>
          <ac:spMkLst>
            <pc:docMk/>
            <pc:sldMk cId="772085361" sldId="285"/>
            <ac:spMk id="8" creationId="{B0890400-BB8B-4A44-AB63-65C7CA223EBA}"/>
          </ac:spMkLst>
        </pc:spChg>
        <pc:cxnChg chg="add">
          <ac:chgData name="Patrick, Rose Catherine" userId="S::rcp41@pitt.edu::3c4d9d71-23e3-4e6b-b23c-7bdd600c0919" providerId="AD" clId="Web-{C2596F44-F44B-44EC-777F-F30E27E3A148}" dt="2022-04-28T22:27:38.136" v="1148"/>
          <ac:cxnSpMkLst>
            <pc:docMk/>
            <pc:sldMk cId="772085361" sldId="285"/>
            <ac:cxnSpMk id="10" creationId="{4D39B797-CDC6-4529-8A36-9CBFC9816337}"/>
          </ac:cxnSpMkLst>
        </pc:cxnChg>
      </pc:sldChg>
      <pc:sldChg chg="modSp new del ord">
        <pc:chgData name="Patrick, Rose Catherine" userId="S::rcp41@pitt.edu::3c4d9d71-23e3-4e6b-b23c-7bdd600c0919" providerId="AD" clId="Web-{C2596F44-F44B-44EC-777F-F30E27E3A148}" dt="2022-04-28T22:02:58.336" v="42"/>
        <pc:sldMkLst>
          <pc:docMk/>
          <pc:sldMk cId="1208329622" sldId="286"/>
        </pc:sldMkLst>
        <pc:spChg chg="mod">
          <ac:chgData name="Patrick, Rose Catherine" userId="S::rcp41@pitt.edu::3c4d9d71-23e3-4e6b-b23c-7bdd600c0919" providerId="AD" clId="Web-{C2596F44-F44B-44EC-777F-F30E27E3A148}" dt="2022-04-28T22:01:55.600" v="35" actId="20577"/>
          <ac:spMkLst>
            <pc:docMk/>
            <pc:sldMk cId="1208329622" sldId="286"/>
            <ac:spMk id="2" creationId="{89AA0A54-FAAE-763C-117E-B548EB3CBC47}"/>
          </ac:spMkLst>
        </pc:spChg>
      </pc:sldChg>
      <pc:sldChg chg="addSp delSp modSp add del mod replId setBg addAnim delAnim">
        <pc:chgData name="Patrick, Rose Catherine" userId="S::rcp41@pitt.edu::3c4d9d71-23e3-4e6b-b23c-7bdd600c0919" providerId="AD" clId="Web-{C2596F44-F44B-44EC-777F-F30E27E3A148}" dt="2022-04-28T22:27:41.855" v="1149"/>
        <pc:sldMkLst>
          <pc:docMk/>
          <pc:sldMk cId="1945152419" sldId="287"/>
        </pc:sldMkLst>
        <pc:spChg chg="mod">
          <ac:chgData name="Patrick, Rose Catherine" userId="S::rcp41@pitt.edu::3c4d9d71-23e3-4e6b-b23c-7bdd600c0919" providerId="AD" clId="Web-{C2596F44-F44B-44EC-777F-F30E27E3A148}" dt="2022-04-28T22:03:05.648" v="47" actId="20577"/>
          <ac:spMkLst>
            <pc:docMk/>
            <pc:sldMk cId="1945152419" sldId="287"/>
            <ac:spMk id="2" creationId="{00000000-0000-0000-0000-000000000000}"/>
          </ac:spMkLst>
        </pc:spChg>
        <pc:spChg chg="del mod">
          <ac:chgData name="Patrick, Rose Catherine" userId="S::rcp41@pitt.edu::3c4d9d71-23e3-4e6b-b23c-7bdd600c0919" providerId="AD" clId="Web-{C2596F44-F44B-44EC-777F-F30E27E3A148}" dt="2022-04-28T22:03:14.508" v="50"/>
          <ac:spMkLst>
            <pc:docMk/>
            <pc:sldMk cId="1945152419" sldId="287"/>
            <ac:spMk id="3" creationId="{00000000-0000-0000-0000-000000000000}"/>
          </ac:spMkLst>
        </pc:spChg>
        <pc:spChg chg="add">
          <ac:chgData name="Patrick, Rose Catherine" userId="S::rcp41@pitt.edu::3c4d9d71-23e3-4e6b-b23c-7bdd600c0919" providerId="AD" clId="Web-{C2596F44-F44B-44EC-777F-F30E27E3A148}" dt="2022-04-28T22:02:55.632" v="39"/>
          <ac:spMkLst>
            <pc:docMk/>
            <pc:sldMk cId="1945152419" sldId="287"/>
            <ac:spMk id="8" creationId="{A540FAC9-3505-49ED-9B06-A0F8C1485394}"/>
          </ac:spMkLst>
        </pc:spChg>
        <pc:spChg chg="add">
          <ac:chgData name="Patrick, Rose Catherine" userId="S::rcp41@pitt.edu::3c4d9d71-23e3-4e6b-b23c-7bdd600c0919" providerId="AD" clId="Web-{C2596F44-F44B-44EC-777F-F30E27E3A148}" dt="2022-04-28T22:02:55.632" v="39"/>
          <ac:spMkLst>
            <pc:docMk/>
            <pc:sldMk cId="1945152419" sldId="287"/>
            <ac:spMk id="10" creationId="{9879B3CD-E329-42F5-B136-BA1F37EC0532}"/>
          </ac:spMkLst>
        </pc:spChg>
        <pc:spChg chg="add">
          <ac:chgData name="Patrick, Rose Catherine" userId="S::rcp41@pitt.edu::3c4d9d71-23e3-4e6b-b23c-7bdd600c0919" providerId="AD" clId="Web-{C2596F44-F44B-44EC-777F-F30E27E3A148}" dt="2022-04-28T22:02:55.632" v="39"/>
          <ac:spMkLst>
            <pc:docMk/>
            <pc:sldMk cId="1945152419" sldId="287"/>
            <ac:spMk id="14" creationId="{EA0B4097-B645-43E0-A2B5-B8D688E74592}"/>
          </ac:spMkLst>
        </pc:spChg>
        <pc:cxnChg chg="add">
          <ac:chgData name="Patrick, Rose Catherine" userId="S::rcp41@pitt.edu::3c4d9d71-23e3-4e6b-b23c-7bdd600c0919" providerId="AD" clId="Web-{C2596F44-F44B-44EC-777F-F30E27E3A148}" dt="2022-04-28T22:02:55.632" v="39"/>
          <ac:cxnSpMkLst>
            <pc:docMk/>
            <pc:sldMk cId="1945152419" sldId="287"/>
            <ac:cxnSpMk id="12" creationId="{51B042EF-3024-4C57-B282-1B30607FB7C7}"/>
          </ac:cxnSpMkLst>
        </pc:cxnChg>
      </pc:sldChg>
      <pc:sldChg chg="addSp modSp new mod setBg">
        <pc:chgData name="Patrick, Rose Catherine" userId="S::rcp41@pitt.edu::3c4d9d71-23e3-4e6b-b23c-7bdd600c0919" providerId="AD" clId="Web-{C2596F44-F44B-44EC-777F-F30E27E3A148}" dt="2022-04-28T22:17:11.684" v="824" actId="20577"/>
        <pc:sldMkLst>
          <pc:docMk/>
          <pc:sldMk cId="4018643025" sldId="288"/>
        </pc:sldMkLst>
        <pc:spChg chg="mod">
          <ac:chgData name="Patrick, Rose Catherine" userId="S::rcp41@pitt.edu::3c4d9d71-23e3-4e6b-b23c-7bdd600c0919" providerId="AD" clId="Web-{C2596F44-F44B-44EC-777F-F30E27E3A148}" dt="2022-04-28T22:16:46.839" v="822"/>
          <ac:spMkLst>
            <pc:docMk/>
            <pc:sldMk cId="4018643025" sldId="288"/>
            <ac:spMk id="2" creationId="{B89C8C7B-FECB-81D3-6156-12EDF9D9497F}"/>
          </ac:spMkLst>
        </pc:spChg>
        <pc:spChg chg="mod">
          <ac:chgData name="Patrick, Rose Catherine" userId="S::rcp41@pitt.edu::3c4d9d71-23e3-4e6b-b23c-7bdd600c0919" providerId="AD" clId="Web-{C2596F44-F44B-44EC-777F-F30E27E3A148}" dt="2022-04-28T22:17:11.684" v="824" actId="20577"/>
          <ac:spMkLst>
            <pc:docMk/>
            <pc:sldMk cId="4018643025" sldId="288"/>
            <ac:spMk id="3" creationId="{6B77DCB0-E07C-5FB8-97F5-BCDA04CC4C32}"/>
          </ac:spMkLst>
        </pc:spChg>
        <pc:spChg chg="add">
          <ac:chgData name="Patrick, Rose Catherine" userId="S::rcp41@pitt.edu::3c4d9d71-23e3-4e6b-b23c-7bdd600c0919" providerId="AD" clId="Web-{C2596F44-F44B-44EC-777F-F30E27E3A148}" dt="2022-04-28T22:16:46.839" v="822"/>
          <ac:spMkLst>
            <pc:docMk/>
            <pc:sldMk cId="4018643025" sldId="288"/>
            <ac:spMk id="8" creationId="{907EF6B7-1338-4443-8C46-6A318D952DFD}"/>
          </ac:spMkLst>
        </pc:spChg>
        <pc:spChg chg="add">
          <ac:chgData name="Patrick, Rose Catherine" userId="S::rcp41@pitt.edu::3c4d9d71-23e3-4e6b-b23c-7bdd600c0919" providerId="AD" clId="Web-{C2596F44-F44B-44EC-777F-F30E27E3A148}" dt="2022-04-28T22:16:46.839" v="822"/>
          <ac:spMkLst>
            <pc:docMk/>
            <pc:sldMk cId="4018643025" sldId="288"/>
            <ac:spMk id="10" creationId="{DAAE4CDD-124C-4DCF-9584-B6033B545DD5}"/>
          </ac:spMkLst>
        </pc:spChg>
        <pc:spChg chg="add">
          <ac:chgData name="Patrick, Rose Catherine" userId="S::rcp41@pitt.edu::3c4d9d71-23e3-4e6b-b23c-7bdd600c0919" providerId="AD" clId="Web-{C2596F44-F44B-44EC-777F-F30E27E3A148}" dt="2022-04-28T22:16:46.839" v="822"/>
          <ac:spMkLst>
            <pc:docMk/>
            <pc:sldMk cId="4018643025" sldId="288"/>
            <ac:spMk id="12" creationId="{081E4A58-353D-44AE-B2FC-2A74E2E400F7}"/>
          </ac:spMkLst>
        </pc:spChg>
      </pc:sldChg>
      <pc:sldChg chg="addSp modSp new mod setBg">
        <pc:chgData name="Patrick, Rose Catherine" userId="S::rcp41@pitt.edu::3c4d9d71-23e3-4e6b-b23c-7bdd600c0919" providerId="AD" clId="Web-{C2596F44-F44B-44EC-777F-F30E27E3A148}" dt="2022-04-28T22:19:52.766" v="1009" actId="20577"/>
        <pc:sldMkLst>
          <pc:docMk/>
          <pc:sldMk cId="1089591563" sldId="289"/>
        </pc:sldMkLst>
        <pc:spChg chg="mod">
          <ac:chgData name="Patrick, Rose Catherine" userId="S::rcp41@pitt.edu::3c4d9d71-23e3-4e6b-b23c-7bdd600c0919" providerId="AD" clId="Web-{C2596F44-F44B-44EC-777F-F30E27E3A148}" dt="2022-04-28T22:19:46" v="1007"/>
          <ac:spMkLst>
            <pc:docMk/>
            <pc:sldMk cId="1089591563" sldId="289"/>
            <ac:spMk id="2" creationId="{E8ECD008-047B-DCF3-A599-2690A97B10D7}"/>
          </ac:spMkLst>
        </pc:spChg>
        <pc:spChg chg="mod">
          <ac:chgData name="Patrick, Rose Catherine" userId="S::rcp41@pitt.edu::3c4d9d71-23e3-4e6b-b23c-7bdd600c0919" providerId="AD" clId="Web-{C2596F44-F44B-44EC-777F-F30E27E3A148}" dt="2022-04-28T22:19:52.766" v="1009" actId="20577"/>
          <ac:spMkLst>
            <pc:docMk/>
            <pc:sldMk cId="1089591563" sldId="289"/>
            <ac:spMk id="3" creationId="{47100AAB-655F-DC4B-D5C9-40470D2E6612}"/>
          </ac:spMkLst>
        </pc:spChg>
        <pc:spChg chg="add">
          <ac:chgData name="Patrick, Rose Catherine" userId="S::rcp41@pitt.edu::3c4d9d71-23e3-4e6b-b23c-7bdd600c0919" providerId="AD" clId="Web-{C2596F44-F44B-44EC-777F-F30E27E3A148}" dt="2022-04-28T22:19:46" v="1007"/>
          <ac:spMkLst>
            <pc:docMk/>
            <pc:sldMk cId="1089591563" sldId="289"/>
            <ac:spMk id="8" creationId="{1BB867FF-FC45-48F7-8104-F89BE54909F1}"/>
          </ac:spMkLst>
        </pc:spChg>
        <pc:spChg chg="add">
          <ac:chgData name="Patrick, Rose Catherine" userId="S::rcp41@pitt.edu::3c4d9d71-23e3-4e6b-b23c-7bdd600c0919" providerId="AD" clId="Web-{C2596F44-F44B-44EC-777F-F30E27E3A148}" dt="2022-04-28T22:19:46" v="1007"/>
          <ac:spMkLst>
            <pc:docMk/>
            <pc:sldMk cId="1089591563" sldId="289"/>
            <ac:spMk id="10" creationId="{8BB56887-D0D5-4F0C-9E19-7247EB83C8B7}"/>
          </ac:spMkLst>
        </pc:spChg>
        <pc:spChg chg="add">
          <ac:chgData name="Patrick, Rose Catherine" userId="S::rcp41@pitt.edu::3c4d9d71-23e3-4e6b-b23c-7bdd600c0919" providerId="AD" clId="Web-{C2596F44-F44B-44EC-777F-F30E27E3A148}" dt="2022-04-28T22:19:46" v="1007"/>
          <ac:spMkLst>
            <pc:docMk/>
            <pc:sldMk cId="1089591563" sldId="289"/>
            <ac:spMk id="12" creationId="{081E4A58-353D-44AE-B2FC-2A74E2E400F7}"/>
          </ac:spMkLst>
        </pc:spChg>
      </pc:sldChg>
      <pc:sldChg chg="addSp delSp modSp new del">
        <pc:chgData name="Patrick, Rose Catherine" userId="S::rcp41@pitt.edu::3c4d9d71-23e3-4e6b-b23c-7bdd600c0919" providerId="AD" clId="Web-{C2596F44-F44B-44EC-777F-F30E27E3A148}" dt="2022-04-28T22:25:43.180" v="1131"/>
        <pc:sldMkLst>
          <pc:docMk/>
          <pc:sldMk cId="2724498325" sldId="290"/>
        </pc:sldMkLst>
        <pc:spChg chg="mod">
          <ac:chgData name="Patrick, Rose Catherine" userId="S::rcp41@pitt.edu::3c4d9d71-23e3-4e6b-b23c-7bdd600c0919" providerId="AD" clId="Web-{C2596F44-F44B-44EC-777F-F30E27E3A148}" dt="2022-04-28T22:20:36.673" v="1040" actId="20577"/>
          <ac:spMkLst>
            <pc:docMk/>
            <pc:sldMk cId="2724498325" sldId="290"/>
            <ac:spMk id="2" creationId="{B7CDC599-43C6-48B6-FACB-60F51BC96F45}"/>
          </ac:spMkLst>
        </pc:spChg>
        <pc:spChg chg="mod">
          <ac:chgData name="Patrick, Rose Catherine" userId="S::rcp41@pitt.edu::3c4d9d71-23e3-4e6b-b23c-7bdd600c0919" providerId="AD" clId="Web-{C2596F44-F44B-44EC-777F-F30E27E3A148}" dt="2022-04-28T22:21:51.753" v="1061" actId="20577"/>
          <ac:spMkLst>
            <pc:docMk/>
            <pc:sldMk cId="2724498325" sldId="290"/>
            <ac:spMk id="3" creationId="{3A1DE648-B6B2-7F42-5F95-20BA6124BC30}"/>
          </ac:spMkLst>
        </pc:spChg>
        <pc:spChg chg="add del">
          <ac:chgData name="Patrick, Rose Catherine" userId="S::rcp41@pitt.edu::3c4d9d71-23e3-4e6b-b23c-7bdd600c0919" providerId="AD" clId="Web-{C2596F44-F44B-44EC-777F-F30E27E3A148}" dt="2022-04-28T22:20:55.127" v="1047"/>
          <ac:spMkLst>
            <pc:docMk/>
            <pc:sldMk cId="2724498325" sldId="290"/>
            <ac:spMk id="4" creationId="{3E40E079-DEEE-4D9C-F9CA-65BF9D53D371}"/>
          </ac:spMkLst>
        </pc:spChg>
      </pc:sldChg>
      <pc:sldMasterChg chg="add addSldLayout">
        <pc:chgData name="Patrick, Rose Catherine" userId="S::rcp41@pitt.edu::3c4d9d71-23e3-4e6b-b23c-7bdd600c0919" providerId="AD" clId="Web-{C2596F44-F44B-44EC-777F-F30E27E3A148}" dt="2022-04-28T21:57:15.624" v="0"/>
        <pc:sldMasterMkLst>
          <pc:docMk/>
          <pc:sldMasterMk cId="1224208249" sldId="2147483672"/>
        </pc:sldMasterMkLst>
        <pc:sldLayoutChg chg="add">
          <pc:chgData name="Patrick, Rose Catherine" userId="S::rcp41@pitt.edu::3c4d9d71-23e3-4e6b-b23c-7bdd600c0919" providerId="AD" clId="Web-{C2596F44-F44B-44EC-777F-F30E27E3A148}" dt="2022-04-28T21:57:15.624" v="0"/>
          <pc:sldLayoutMkLst>
            <pc:docMk/>
            <pc:sldMasterMk cId="1224208249" sldId="2147483672"/>
            <pc:sldLayoutMk cId="3164204206" sldId="2147483673"/>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4283497571" sldId="2147483674"/>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757437293" sldId="2147483675"/>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3865573184" sldId="2147483676"/>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438606138" sldId="2147483677"/>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949757828" sldId="2147483678"/>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147070523" sldId="2147483679"/>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4160394635" sldId="2147483680"/>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898458404" sldId="2147483681"/>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441839828" sldId="2147483682"/>
          </pc:sldLayoutMkLst>
        </pc:sldLayoutChg>
        <pc:sldLayoutChg chg="add">
          <pc:chgData name="Patrick, Rose Catherine" userId="S::rcp41@pitt.edu::3c4d9d71-23e3-4e6b-b23c-7bdd600c0919" providerId="AD" clId="Web-{C2596F44-F44B-44EC-777F-F30E27E3A148}" dt="2022-04-28T21:57:15.624" v="0"/>
          <pc:sldLayoutMkLst>
            <pc:docMk/>
            <pc:sldMasterMk cId="1224208249" sldId="2147483672"/>
            <pc:sldLayoutMk cId="2710719231" sldId="2147483683"/>
          </pc:sldLayoutMkLst>
        </pc:sldLayoutChg>
      </pc:sldMasterChg>
    </pc:docChg>
  </pc:docChgLst>
  <pc:docChgLst>
    <pc:chgData name="Patrick, Rose Catherine" userId="S::rcp41@pitt.edu::3c4d9d71-23e3-4e6b-b23c-7bdd600c0919" providerId="AD" clId="Web-{6B5BFC69-EA95-4BA2-B04A-055497B18778}"/>
    <pc:docChg chg="addSld modSld">
      <pc:chgData name="Patrick, Rose Catherine" userId="S::rcp41@pitt.edu::3c4d9d71-23e3-4e6b-b23c-7bdd600c0919" providerId="AD" clId="Web-{6B5BFC69-EA95-4BA2-B04A-055497B18778}" dt="2022-03-21T14:13:58.889" v="902"/>
      <pc:docMkLst>
        <pc:docMk/>
      </pc:docMkLst>
      <pc:sldChg chg="modSp">
        <pc:chgData name="Patrick, Rose Catherine" userId="S::rcp41@pitt.edu::3c4d9d71-23e3-4e6b-b23c-7bdd600c0919" providerId="AD" clId="Web-{6B5BFC69-EA95-4BA2-B04A-055497B18778}" dt="2022-03-21T13:49:10.375" v="96" actId="20577"/>
        <pc:sldMkLst>
          <pc:docMk/>
          <pc:sldMk cId="109857222" sldId="256"/>
        </pc:sldMkLst>
        <pc:spChg chg="mod">
          <ac:chgData name="Patrick, Rose Catherine" userId="S::rcp41@pitt.edu::3c4d9d71-23e3-4e6b-b23c-7bdd600c0919" providerId="AD" clId="Web-{6B5BFC69-EA95-4BA2-B04A-055497B18778}" dt="2022-03-21T13:47:46.232" v="36" actId="20577"/>
          <ac:spMkLst>
            <pc:docMk/>
            <pc:sldMk cId="109857222" sldId="256"/>
            <ac:spMk id="2" creationId="{00000000-0000-0000-0000-000000000000}"/>
          </ac:spMkLst>
        </pc:spChg>
        <pc:spChg chg="mod">
          <ac:chgData name="Patrick, Rose Catherine" userId="S::rcp41@pitt.edu::3c4d9d71-23e3-4e6b-b23c-7bdd600c0919" providerId="AD" clId="Web-{6B5BFC69-EA95-4BA2-B04A-055497B18778}" dt="2022-03-21T13:49:10.375" v="96" actId="20577"/>
          <ac:spMkLst>
            <pc:docMk/>
            <pc:sldMk cId="109857222" sldId="256"/>
            <ac:spMk id="3" creationId="{00000000-0000-0000-0000-000000000000}"/>
          </ac:spMkLst>
        </pc:spChg>
      </pc:sldChg>
      <pc:sldChg chg="modSp new modNotes">
        <pc:chgData name="Patrick, Rose Catherine" userId="S::rcp41@pitt.edu::3c4d9d71-23e3-4e6b-b23c-7bdd600c0919" providerId="AD" clId="Web-{6B5BFC69-EA95-4BA2-B04A-055497B18778}" dt="2022-03-21T14:13:58.889" v="902"/>
        <pc:sldMkLst>
          <pc:docMk/>
          <pc:sldMk cId="92454662" sldId="257"/>
        </pc:sldMkLst>
        <pc:spChg chg="mod">
          <ac:chgData name="Patrick, Rose Catherine" userId="S::rcp41@pitt.edu::3c4d9d71-23e3-4e6b-b23c-7bdd600c0919" providerId="AD" clId="Web-{6B5BFC69-EA95-4BA2-B04A-055497B18778}" dt="2022-03-21T14:02:20.321" v="496" actId="20577"/>
          <ac:spMkLst>
            <pc:docMk/>
            <pc:sldMk cId="92454662" sldId="257"/>
            <ac:spMk id="2" creationId="{236FDE95-3348-406B-975F-0A9C5403E12A}"/>
          </ac:spMkLst>
        </pc:spChg>
        <pc:spChg chg="mod">
          <ac:chgData name="Patrick, Rose Catherine" userId="S::rcp41@pitt.edu::3c4d9d71-23e3-4e6b-b23c-7bdd600c0919" providerId="AD" clId="Web-{6B5BFC69-EA95-4BA2-B04A-055497B18778}" dt="2022-03-21T14:06:17.015" v="660" actId="20577"/>
          <ac:spMkLst>
            <pc:docMk/>
            <pc:sldMk cId="92454662" sldId="257"/>
            <ac:spMk id="3" creationId="{BCC297CF-6BDB-47CC-B742-489D85437721}"/>
          </ac:spMkLst>
        </pc:spChg>
      </pc:sldChg>
      <pc:sldChg chg="addSp modSp new mod setBg modNotes">
        <pc:chgData name="Patrick, Rose Catherine" userId="S::rcp41@pitt.edu::3c4d9d71-23e3-4e6b-b23c-7bdd600c0919" providerId="AD" clId="Web-{6B5BFC69-EA95-4BA2-B04A-055497B18778}" dt="2022-03-21T14:11:40.853" v="794"/>
        <pc:sldMkLst>
          <pc:docMk/>
          <pc:sldMk cId="2875988269" sldId="258"/>
        </pc:sldMkLst>
        <pc:spChg chg="mod">
          <ac:chgData name="Patrick, Rose Catherine" userId="S::rcp41@pitt.edu::3c4d9d71-23e3-4e6b-b23c-7bdd600c0919" providerId="AD" clId="Web-{6B5BFC69-EA95-4BA2-B04A-055497B18778}" dt="2022-03-21T14:09:15.568" v="694"/>
          <ac:spMkLst>
            <pc:docMk/>
            <pc:sldMk cId="2875988269" sldId="258"/>
            <ac:spMk id="2" creationId="{A30F509C-7FCC-481D-89CA-3AB37B57A176}"/>
          </ac:spMkLst>
        </pc:spChg>
        <pc:spChg chg="mod">
          <ac:chgData name="Patrick, Rose Catherine" userId="S::rcp41@pitt.edu::3c4d9d71-23e3-4e6b-b23c-7bdd600c0919" providerId="AD" clId="Web-{6B5BFC69-EA95-4BA2-B04A-055497B18778}" dt="2022-03-21T14:09:15.568" v="694"/>
          <ac:spMkLst>
            <pc:docMk/>
            <pc:sldMk cId="2875988269" sldId="258"/>
            <ac:spMk id="3" creationId="{B26D7691-C7F8-463F-82A6-AE41693A786E}"/>
          </ac:spMkLst>
        </pc:spChg>
        <pc:picChg chg="add mod">
          <ac:chgData name="Patrick, Rose Catherine" userId="S::rcp41@pitt.edu::3c4d9d71-23e3-4e6b-b23c-7bdd600c0919" providerId="AD" clId="Web-{6B5BFC69-EA95-4BA2-B04A-055497B18778}" dt="2022-03-21T14:09:15.568" v="694"/>
          <ac:picMkLst>
            <pc:docMk/>
            <pc:sldMk cId="2875988269" sldId="258"/>
            <ac:picMk id="4" creationId="{D1E41CCF-6F4B-461D-9A07-54E8EC0FCF14}"/>
          </ac:picMkLst>
        </pc:picChg>
        <pc:cxnChg chg="add">
          <ac:chgData name="Patrick, Rose Catherine" userId="S::rcp41@pitt.edu::3c4d9d71-23e3-4e6b-b23c-7bdd600c0919" providerId="AD" clId="Web-{6B5BFC69-EA95-4BA2-B04A-055497B18778}" dt="2022-03-21T14:09:15.568" v="694"/>
          <ac:cxnSpMkLst>
            <pc:docMk/>
            <pc:sldMk cId="2875988269" sldId="258"/>
            <ac:cxnSpMk id="9" creationId="{A7F400EE-A8A5-48AF-B4D6-291B52C6F0B0}"/>
          </ac:cxnSpMkLst>
        </pc:cxnChg>
      </pc:sldChg>
    </pc:docChg>
  </pc:docChgLst>
  <pc:docChgLst>
    <pc:chgData name="Patrick, Rose Catherine" userId="S::rcp41@pitt.edu::3c4d9d71-23e3-4e6b-b23c-7bdd600c0919" providerId="AD" clId="Web-{71F2C210-79A2-1447-CDB0-A4C949A060EE}"/>
    <pc:docChg chg="addSld delSld modSld sldOrd">
      <pc:chgData name="Patrick, Rose Catherine" userId="S::rcp41@pitt.edu::3c4d9d71-23e3-4e6b-b23c-7bdd600c0919" providerId="AD" clId="Web-{71F2C210-79A2-1447-CDB0-A4C949A060EE}" dt="2022-04-02T20:40:26.828" v="1185" actId="14100"/>
      <pc:docMkLst>
        <pc:docMk/>
      </pc:docMkLst>
      <pc:sldChg chg="modSp">
        <pc:chgData name="Patrick, Rose Catherine" userId="S::rcp41@pitt.edu::3c4d9d71-23e3-4e6b-b23c-7bdd600c0919" providerId="AD" clId="Web-{71F2C210-79A2-1447-CDB0-A4C949A060EE}" dt="2022-04-02T20:22:32.184" v="770" actId="20577"/>
        <pc:sldMkLst>
          <pc:docMk/>
          <pc:sldMk cId="2294528426" sldId="259"/>
        </pc:sldMkLst>
        <pc:spChg chg="mod">
          <ac:chgData name="Patrick, Rose Catherine" userId="S::rcp41@pitt.edu::3c4d9d71-23e3-4e6b-b23c-7bdd600c0919" providerId="AD" clId="Web-{71F2C210-79A2-1447-CDB0-A4C949A060EE}" dt="2022-04-02T20:22:32.184" v="770" actId="20577"/>
          <ac:spMkLst>
            <pc:docMk/>
            <pc:sldMk cId="2294528426" sldId="259"/>
            <ac:spMk id="2" creationId="{2D0A1974-ECCA-F6B0-E7B6-6B59FFD69E1F}"/>
          </ac:spMkLst>
        </pc:spChg>
        <pc:spChg chg="mod">
          <ac:chgData name="Patrick, Rose Catherine" userId="S::rcp41@pitt.edu::3c4d9d71-23e3-4e6b-b23c-7bdd600c0919" providerId="AD" clId="Web-{71F2C210-79A2-1447-CDB0-A4C949A060EE}" dt="2022-04-02T20:22:27.637" v="769" actId="20577"/>
          <ac:spMkLst>
            <pc:docMk/>
            <pc:sldMk cId="2294528426" sldId="259"/>
            <ac:spMk id="3" creationId="{073C36AD-CA10-683B-8547-E806BB81E5AA}"/>
          </ac:spMkLst>
        </pc:spChg>
      </pc:sldChg>
      <pc:sldChg chg="addSp delSp modSp new mod setBg modNotes">
        <pc:chgData name="Patrick, Rose Catherine" userId="S::rcp41@pitt.edu::3c4d9d71-23e3-4e6b-b23c-7bdd600c0919" providerId="AD" clId="Web-{71F2C210-79A2-1447-CDB0-A4C949A060EE}" dt="2022-04-02T20:21:46.479" v="747" actId="20577"/>
        <pc:sldMkLst>
          <pc:docMk/>
          <pc:sldMk cId="3123352917" sldId="260"/>
        </pc:sldMkLst>
        <pc:spChg chg="mod">
          <ac:chgData name="Patrick, Rose Catherine" userId="S::rcp41@pitt.edu::3c4d9d71-23e3-4e6b-b23c-7bdd600c0919" providerId="AD" clId="Web-{71F2C210-79A2-1447-CDB0-A4C949A060EE}" dt="2022-04-02T20:21:24.573" v="738"/>
          <ac:spMkLst>
            <pc:docMk/>
            <pc:sldMk cId="3123352917" sldId="260"/>
            <ac:spMk id="2" creationId="{2126333A-87EA-BB3C-025F-803B687FC133}"/>
          </ac:spMkLst>
        </pc:spChg>
        <pc:spChg chg="mod">
          <ac:chgData name="Patrick, Rose Catherine" userId="S::rcp41@pitt.edu::3c4d9d71-23e3-4e6b-b23c-7bdd600c0919" providerId="AD" clId="Web-{71F2C210-79A2-1447-CDB0-A4C949A060EE}" dt="2022-04-02T20:21:46.479" v="747" actId="20577"/>
          <ac:spMkLst>
            <pc:docMk/>
            <pc:sldMk cId="3123352917" sldId="260"/>
            <ac:spMk id="3" creationId="{7F02B85B-5D83-1170-E1EB-BA850B848B9C}"/>
          </ac:spMkLst>
        </pc:spChg>
        <pc:spChg chg="add del">
          <ac:chgData name="Patrick, Rose Catherine" userId="S::rcp41@pitt.edu::3c4d9d71-23e3-4e6b-b23c-7bdd600c0919" providerId="AD" clId="Web-{71F2C210-79A2-1447-CDB0-A4C949A060EE}" dt="2022-04-02T20:21:24.573" v="738"/>
          <ac:spMkLst>
            <pc:docMk/>
            <pc:sldMk cId="3123352917" sldId="260"/>
            <ac:spMk id="9" creationId="{743AA782-23D1-4521-8CAD-47662984AA08}"/>
          </ac:spMkLst>
        </pc:spChg>
        <pc:spChg chg="add del">
          <ac:chgData name="Patrick, Rose Catherine" userId="S::rcp41@pitt.edu::3c4d9d71-23e3-4e6b-b23c-7bdd600c0919" providerId="AD" clId="Web-{71F2C210-79A2-1447-CDB0-A4C949A060EE}" dt="2022-04-02T20:21:24.573" v="738"/>
          <ac:spMkLst>
            <pc:docMk/>
            <pc:sldMk cId="3123352917" sldId="260"/>
            <ac:spMk id="11" creationId="{650D18FE-0824-4A46-B22C-A86B52E5780A}"/>
          </ac:spMkLst>
        </pc:spChg>
        <pc:spChg chg="add">
          <ac:chgData name="Patrick, Rose Catherine" userId="S::rcp41@pitt.edu::3c4d9d71-23e3-4e6b-b23c-7bdd600c0919" providerId="AD" clId="Web-{71F2C210-79A2-1447-CDB0-A4C949A060EE}" dt="2022-04-02T20:21:24.573" v="738"/>
          <ac:spMkLst>
            <pc:docMk/>
            <pc:sldMk cId="3123352917" sldId="260"/>
            <ac:spMk id="16" creationId="{777A147A-9ED8-46B4-8660-1B3C2AA880B5}"/>
          </ac:spMkLst>
        </pc:spChg>
        <pc:spChg chg="add">
          <ac:chgData name="Patrick, Rose Catherine" userId="S::rcp41@pitt.edu::3c4d9d71-23e3-4e6b-b23c-7bdd600c0919" providerId="AD" clId="Web-{71F2C210-79A2-1447-CDB0-A4C949A060EE}" dt="2022-04-02T20:21:24.573" v="738"/>
          <ac:spMkLst>
            <pc:docMk/>
            <pc:sldMk cId="3123352917" sldId="260"/>
            <ac:spMk id="18" creationId="{5D6C15A0-C087-4593-8414-2B4EC1CDC3DE}"/>
          </ac:spMkLst>
        </pc:spChg>
        <pc:picChg chg="add del mod">
          <ac:chgData name="Patrick, Rose Catherine" userId="S::rcp41@pitt.edu::3c4d9d71-23e3-4e6b-b23c-7bdd600c0919" providerId="AD" clId="Web-{71F2C210-79A2-1447-CDB0-A4C949A060EE}" dt="2022-04-02T20:19:43.773" v="718"/>
          <ac:picMkLst>
            <pc:docMk/>
            <pc:sldMk cId="3123352917" sldId="260"/>
            <ac:picMk id="4" creationId="{EE35BA74-9304-607C-4065-70C9B6A46ABF}"/>
          </ac:picMkLst>
        </pc:picChg>
      </pc:sldChg>
      <pc:sldChg chg="addSp modSp new mod setBg modNotes">
        <pc:chgData name="Patrick, Rose Catherine" userId="S::rcp41@pitt.edu::3c4d9d71-23e3-4e6b-b23c-7bdd600c0919" providerId="AD" clId="Web-{71F2C210-79A2-1447-CDB0-A4C949A060EE}" dt="2022-04-02T20:20:48.134" v="737" actId="20577"/>
        <pc:sldMkLst>
          <pc:docMk/>
          <pc:sldMk cId="1354990859" sldId="261"/>
        </pc:sldMkLst>
        <pc:spChg chg="mod">
          <ac:chgData name="Patrick, Rose Catherine" userId="S::rcp41@pitt.edu::3c4d9d71-23e3-4e6b-b23c-7bdd600c0919" providerId="AD" clId="Web-{71F2C210-79A2-1447-CDB0-A4C949A060EE}" dt="2022-04-02T20:20:18.758" v="732" actId="20577"/>
          <ac:spMkLst>
            <pc:docMk/>
            <pc:sldMk cId="1354990859" sldId="261"/>
            <ac:spMk id="2" creationId="{F1F127DF-7000-F29F-65E1-C38F7DC5B410}"/>
          </ac:spMkLst>
        </pc:spChg>
        <pc:spChg chg="mod">
          <ac:chgData name="Patrick, Rose Catherine" userId="S::rcp41@pitt.edu::3c4d9d71-23e3-4e6b-b23c-7bdd600c0919" providerId="AD" clId="Web-{71F2C210-79A2-1447-CDB0-A4C949A060EE}" dt="2022-04-02T20:20:48.134" v="737" actId="20577"/>
          <ac:spMkLst>
            <pc:docMk/>
            <pc:sldMk cId="1354990859" sldId="261"/>
            <ac:spMk id="3" creationId="{73ED6D35-64FA-696D-DF42-8A4B709ECE25}"/>
          </ac:spMkLst>
        </pc:spChg>
        <pc:spChg chg="add">
          <ac:chgData name="Patrick, Rose Catherine" userId="S::rcp41@pitt.edu::3c4d9d71-23e3-4e6b-b23c-7bdd600c0919" providerId="AD" clId="Web-{71F2C210-79A2-1447-CDB0-A4C949A060EE}" dt="2022-04-02T20:19:53.601" v="720"/>
          <ac:spMkLst>
            <pc:docMk/>
            <pc:sldMk cId="1354990859" sldId="261"/>
            <ac:spMk id="9" creationId="{743AA782-23D1-4521-8CAD-47662984AA08}"/>
          </ac:spMkLst>
        </pc:spChg>
        <pc:spChg chg="add">
          <ac:chgData name="Patrick, Rose Catherine" userId="S::rcp41@pitt.edu::3c4d9d71-23e3-4e6b-b23c-7bdd600c0919" providerId="AD" clId="Web-{71F2C210-79A2-1447-CDB0-A4C949A060EE}" dt="2022-04-02T20:19:53.601" v="720"/>
          <ac:spMkLst>
            <pc:docMk/>
            <pc:sldMk cId="1354990859" sldId="261"/>
            <ac:spMk id="11" creationId="{71877DBC-BB60-40F0-AC93-2ACDBAAE60CE}"/>
          </ac:spMkLst>
        </pc:spChg>
        <pc:picChg chg="add mod">
          <ac:chgData name="Patrick, Rose Catherine" userId="S::rcp41@pitt.edu::3c4d9d71-23e3-4e6b-b23c-7bdd600c0919" providerId="AD" clId="Web-{71F2C210-79A2-1447-CDB0-A4C949A060EE}" dt="2022-04-02T20:19:53.601" v="720"/>
          <ac:picMkLst>
            <pc:docMk/>
            <pc:sldMk cId="1354990859" sldId="261"/>
            <ac:picMk id="4" creationId="{870196AC-7471-901A-2567-A831E5B345B4}"/>
          </ac:picMkLst>
        </pc:picChg>
      </pc:sldChg>
      <pc:sldChg chg="addSp modSp new mod setBg">
        <pc:chgData name="Patrick, Rose Catherine" userId="S::rcp41@pitt.edu::3c4d9d71-23e3-4e6b-b23c-7bdd600c0919" providerId="AD" clId="Web-{71F2C210-79A2-1447-CDB0-A4C949A060EE}" dt="2022-04-02T20:38:46.137" v="1165" actId="1076"/>
        <pc:sldMkLst>
          <pc:docMk/>
          <pc:sldMk cId="2918566720" sldId="262"/>
        </pc:sldMkLst>
        <pc:spChg chg="mod">
          <ac:chgData name="Patrick, Rose Catherine" userId="S::rcp41@pitt.edu::3c4d9d71-23e3-4e6b-b23c-7bdd600c0919" providerId="AD" clId="Web-{71F2C210-79A2-1447-CDB0-A4C949A060EE}" dt="2022-04-02T20:38:21.090" v="1156"/>
          <ac:spMkLst>
            <pc:docMk/>
            <pc:sldMk cId="2918566720" sldId="262"/>
            <ac:spMk id="2" creationId="{A6B796A7-1823-EC25-1A09-8286D3FBAF71}"/>
          </ac:spMkLst>
        </pc:spChg>
        <pc:spChg chg="mod">
          <ac:chgData name="Patrick, Rose Catherine" userId="S::rcp41@pitt.edu::3c4d9d71-23e3-4e6b-b23c-7bdd600c0919" providerId="AD" clId="Web-{71F2C210-79A2-1447-CDB0-A4C949A060EE}" dt="2022-04-02T20:38:38.371" v="1162" actId="20577"/>
          <ac:spMkLst>
            <pc:docMk/>
            <pc:sldMk cId="2918566720" sldId="262"/>
            <ac:spMk id="3" creationId="{7CCDF91A-B86E-06ED-1774-5F6110C0B4DF}"/>
          </ac:spMkLst>
        </pc:spChg>
        <pc:spChg chg="add">
          <ac:chgData name="Patrick, Rose Catherine" userId="S::rcp41@pitt.edu::3c4d9d71-23e3-4e6b-b23c-7bdd600c0919" providerId="AD" clId="Web-{71F2C210-79A2-1447-CDB0-A4C949A060EE}" dt="2022-04-02T20:38:21.090" v="1156"/>
          <ac:spMkLst>
            <pc:docMk/>
            <pc:sldMk cId="2918566720" sldId="262"/>
            <ac:spMk id="9" creationId="{743AA782-23D1-4521-8CAD-47662984AA08}"/>
          </ac:spMkLst>
        </pc:spChg>
        <pc:spChg chg="add">
          <ac:chgData name="Patrick, Rose Catherine" userId="S::rcp41@pitt.edu::3c4d9d71-23e3-4e6b-b23c-7bdd600c0919" providerId="AD" clId="Web-{71F2C210-79A2-1447-CDB0-A4C949A060EE}" dt="2022-04-02T20:38:21.090" v="1156"/>
          <ac:spMkLst>
            <pc:docMk/>
            <pc:sldMk cId="2918566720" sldId="262"/>
            <ac:spMk id="11" creationId="{71877DBC-BB60-40F0-AC93-2ACDBAAE60CE}"/>
          </ac:spMkLst>
        </pc:spChg>
        <pc:picChg chg="add mod">
          <ac:chgData name="Patrick, Rose Catherine" userId="S::rcp41@pitt.edu::3c4d9d71-23e3-4e6b-b23c-7bdd600c0919" providerId="AD" clId="Web-{71F2C210-79A2-1447-CDB0-A4C949A060EE}" dt="2022-04-02T20:38:46.137" v="1165" actId="1076"/>
          <ac:picMkLst>
            <pc:docMk/>
            <pc:sldMk cId="2918566720" sldId="262"/>
            <ac:picMk id="4" creationId="{BE569FC8-4DD9-4FEE-2291-DBBDDC16649C}"/>
          </ac:picMkLst>
        </pc:picChg>
      </pc:sldChg>
      <pc:sldChg chg="modSp new ord">
        <pc:chgData name="Patrick, Rose Catherine" userId="S::rcp41@pitt.edu::3c4d9d71-23e3-4e6b-b23c-7bdd600c0919" providerId="AD" clId="Web-{71F2C210-79A2-1447-CDB0-A4C949A060EE}" dt="2022-04-02T20:34:55.943" v="1034" actId="14100"/>
        <pc:sldMkLst>
          <pc:docMk/>
          <pc:sldMk cId="4011910850" sldId="263"/>
        </pc:sldMkLst>
        <pc:spChg chg="mod">
          <ac:chgData name="Patrick, Rose Catherine" userId="S::rcp41@pitt.edu::3c4d9d71-23e3-4e6b-b23c-7bdd600c0919" providerId="AD" clId="Web-{71F2C210-79A2-1447-CDB0-A4C949A060EE}" dt="2022-04-02T20:34:55.943" v="1034" actId="14100"/>
          <ac:spMkLst>
            <pc:docMk/>
            <pc:sldMk cId="4011910850" sldId="263"/>
            <ac:spMk id="2" creationId="{F02AD04B-2321-FEC3-5E3D-17733E20BC8D}"/>
          </ac:spMkLst>
        </pc:spChg>
        <pc:spChg chg="mod">
          <ac:chgData name="Patrick, Rose Catherine" userId="S::rcp41@pitt.edu::3c4d9d71-23e3-4e6b-b23c-7bdd600c0919" providerId="AD" clId="Web-{71F2C210-79A2-1447-CDB0-A4C949A060EE}" dt="2022-04-02T20:34:28.864" v="1027" actId="1076"/>
          <ac:spMkLst>
            <pc:docMk/>
            <pc:sldMk cId="4011910850" sldId="263"/>
            <ac:spMk id="3" creationId="{99D62644-E684-E523-5D3C-9C59CDA2675A}"/>
          </ac:spMkLst>
        </pc:spChg>
      </pc:sldChg>
      <pc:sldChg chg="addSp modSp new del">
        <pc:chgData name="Patrick, Rose Catherine" userId="S::rcp41@pitt.edu::3c4d9d71-23e3-4e6b-b23c-7bdd600c0919" providerId="AD" clId="Web-{71F2C210-79A2-1447-CDB0-A4C949A060EE}" dt="2022-04-02T20:40:10.656" v="1182"/>
        <pc:sldMkLst>
          <pc:docMk/>
          <pc:sldMk cId="1812303408" sldId="264"/>
        </pc:sldMkLst>
        <pc:spChg chg="mod">
          <ac:chgData name="Patrick, Rose Catherine" userId="S::rcp41@pitt.edu::3c4d9d71-23e3-4e6b-b23c-7bdd600c0919" providerId="AD" clId="Web-{71F2C210-79A2-1447-CDB0-A4C949A060EE}" dt="2022-04-02T20:31:27.719" v="969" actId="20577"/>
          <ac:spMkLst>
            <pc:docMk/>
            <pc:sldMk cId="1812303408" sldId="264"/>
            <ac:spMk id="2" creationId="{10E05EC7-6681-48B2-C98F-AB427E30DA3A}"/>
          </ac:spMkLst>
        </pc:spChg>
        <pc:spChg chg="mod">
          <ac:chgData name="Patrick, Rose Catherine" userId="S::rcp41@pitt.edu::3c4d9d71-23e3-4e6b-b23c-7bdd600c0919" providerId="AD" clId="Web-{71F2C210-79A2-1447-CDB0-A4C949A060EE}" dt="2022-04-02T20:31:32.516" v="970" actId="20577"/>
          <ac:spMkLst>
            <pc:docMk/>
            <pc:sldMk cId="1812303408" sldId="264"/>
            <ac:spMk id="3" creationId="{ACA41561-28E9-F479-F931-5091E3863745}"/>
          </ac:spMkLst>
        </pc:spChg>
        <pc:picChg chg="add mod">
          <ac:chgData name="Patrick, Rose Catherine" userId="S::rcp41@pitt.edu::3c4d9d71-23e3-4e6b-b23c-7bdd600c0919" providerId="AD" clId="Web-{71F2C210-79A2-1447-CDB0-A4C949A060EE}" dt="2022-04-02T20:39:12.169" v="1168" actId="1076"/>
          <ac:picMkLst>
            <pc:docMk/>
            <pc:sldMk cId="1812303408" sldId="264"/>
            <ac:picMk id="5" creationId="{7F850E6C-4DAD-D727-B218-B743C805BCCA}"/>
          </ac:picMkLst>
        </pc:picChg>
      </pc:sldChg>
      <pc:sldChg chg="modSp add ord replId modNotes">
        <pc:chgData name="Patrick, Rose Catherine" userId="S::rcp41@pitt.edu::3c4d9d71-23e3-4e6b-b23c-7bdd600c0919" providerId="AD" clId="Web-{71F2C210-79A2-1447-CDB0-A4C949A060EE}" dt="2022-04-02T20:40:26.828" v="1185" actId="14100"/>
        <pc:sldMkLst>
          <pc:docMk/>
          <pc:sldMk cId="2223604516" sldId="265"/>
        </pc:sldMkLst>
        <pc:spChg chg="mod">
          <ac:chgData name="Patrick, Rose Catherine" userId="S::rcp41@pitt.edu::3c4d9d71-23e3-4e6b-b23c-7bdd600c0919" providerId="AD" clId="Web-{71F2C210-79A2-1447-CDB0-A4C949A060EE}" dt="2022-04-02T20:39:50.936" v="1173" actId="20577"/>
          <ac:spMkLst>
            <pc:docMk/>
            <pc:sldMk cId="2223604516" sldId="265"/>
            <ac:spMk id="2" creationId="{2126333A-87EA-BB3C-025F-803B687FC133}"/>
          </ac:spMkLst>
        </pc:spChg>
        <pc:spChg chg="mod">
          <ac:chgData name="Patrick, Rose Catherine" userId="S::rcp41@pitt.edu::3c4d9d71-23e3-4e6b-b23c-7bdd600c0919" providerId="AD" clId="Web-{71F2C210-79A2-1447-CDB0-A4C949A060EE}" dt="2022-04-02T20:40:26.828" v="1185" actId="14100"/>
          <ac:spMkLst>
            <pc:docMk/>
            <pc:sldMk cId="2223604516" sldId="265"/>
            <ac:spMk id="3" creationId="{7F02B85B-5D83-1170-E1EB-BA850B848B9C}"/>
          </ac:spMkLst>
        </pc:spChg>
      </pc:sldChg>
    </pc:docChg>
  </pc:docChgLst>
  <pc:docChgLst>
    <pc:chgData name="Patrick, Rose Catherine" userId="S::rcp41@pitt.edu::3c4d9d71-23e3-4e6b-b23c-7bdd600c0919" providerId="AD" clId="Web-{3AD480FD-CA3C-7240-91A5-58F8246BE4E3}"/>
    <pc:docChg chg="addSld modSld">
      <pc:chgData name="Patrick, Rose Catherine" userId="S::rcp41@pitt.edu::3c4d9d71-23e3-4e6b-b23c-7bdd600c0919" providerId="AD" clId="Web-{3AD480FD-CA3C-7240-91A5-58F8246BE4E3}" dt="2022-04-12T22:20:25.818" v="373" actId="1076"/>
      <pc:docMkLst>
        <pc:docMk/>
      </pc:docMkLst>
      <pc:sldChg chg="modSp new">
        <pc:chgData name="Patrick, Rose Catherine" userId="S::rcp41@pitt.edu::3c4d9d71-23e3-4e6b-b23c-7bdd600c0919" providerId="AD" clId="Web-{3AD480FD-CA3C-7240-91A5-58F8246BE4E3}" dt="2022-04-12T22:20:25.818" v="373" actId="1076"/>
        <pc:sldMkLst>
          <pc:docMk/>
          <pc:sldMk cId="2120609132" sldId="269"/>
        </pc:sldMkLst>
        <pc:spChg chg="mod">
          <ac:chgData name="Patrick, Rose Catherine" userId="S::rcp41@pitt.edu::3c4d9d71-23e3-4e6b-b23c-7bdd600c0919" providerId="AD" clId="Web-{3AD480FD-CA3C-7240-91A5-58F8246BE4E3}" dt="2022-04-12T22:20:25.818" v="373" actId="1076"/>
          <ac:spMkLst>
            <pc:docMk/>
            <pc:sldMk cId="2120609132" sldId="269"/>
            <ac:spMk id="2" creationId="{0E3C2088-900F-D4A0-A80E-33CF738D9CBF}"/>
          </ac:spMkLst>
        </pc:spChg>
        <pc:spChg chg="mod">
          <ac:chgData name="Patrick, Rose Catherine" userId="S::rcp41@pitt.edu::3c4d9d71-23e3-4e6b-b23c-7bdd600c0919" providerId="AD" clId="Web-{3AD480FD-CA3C-7240-91A5-58F8246BE4E3}" dt="2022-04-12T22:20:08.880" v="368" actId="20577"/>
          <ac:spMkLst>
            <pc:docMk/>
            <pc:sldMk cId="2120609132" sldId="269"/>
            <ac:spMk id="3" creationId="{6914B53C-38E7-8963-71BB-33156B6C1C42}"/>
          </ac:spMkLst>
        </pc:spChg>
      </pc:sldChg>
      <pc:sldChg chg="addSp modSp new mod setBg">
        <pc:chgData name="Patrick, Rose Catherine" userId="S::rcp41@pitt.edu::3c4d9d71-23e3-4e6b-b23c-7bdd600c0919" providerId="AD" clId="Web-{3AD480FD-CA3C-7240-91A5-58F8246BE4E3}" dt="2022-04-12T22:19:32.770" v="357"/>
        <pc:sldMkLst>
          <pc:docMk/>
          <pc:sldMk cId="3078944439" sldId="270"/>
        </pc:sldMkLst>
        <pc:spChg chg="mod">
          <ac:chgData name="Patrick, Rose Catherine" userId="S::rcp41@pitt.edu::3c4d9d71-23e3-4e6b-b23c-7bdd600c0919" providerId="AD" clId="Web-{3AD480FD-CA3C-7240-91A5-58F8246BE4E3}" dt="2022-04-12T22:19:32.770" v="357"/>
          <ac:spMkLst>
            <pc:docMk/>
            <pc:sldMk cId="3078944439" sldId="270"/>
            <ac:spMk id="2" creationId="{4343C1A0-E477-398E-CA20-56AB0F8D6F95}"/>
          </ac:spMkLst>
        </pc:spChg>
        <pc:spChg chg="mod">
          <ac:chgData name="Patrick, Rose Catherine" userId="S::rcp41@pitt.edu::3c4d9d71-23e3-4e6b-b23c-7bdd600c0919" providerId="AD" clId="Web-{3AD480FD-CA3C-7240-91A5-58F8246BE4E3}" dt="2022-04-12T22:19:32.770" v="357"/>
          <ac:spMkLst>
            <pc:docMk/>
            <pc:sldMk cId="3078944439" sldId="270"/>
            <ac:spMk id="3" creationId="{B6238585-D3A9-88DB-BBEF-C01A65B3404A}"/>
          </ac:spMkLst>
        </pc:spChg>
        <pc:spChg chg="add">
          <ac:chgData name="Patrick, Rose Catherine" userId="S::rcp41@pitt.edu::3c4d9d71-23e3-4e6b-b23c-7bdd600c0919" providerId="AD" clId="Web-{3AD480FD-CA3C-7240-91A5-58F8246BE4E3}" dt="2022-04-12T22:19:32.770" v="357"/>
          <ac:spMkLst>
            <pc:docMk/>
            <pc:sldMk cId="3078944439" sldId="270"/>
            <ac:spMk id="8" creationId="{C05CBC3C-2E5A-4839-8B9B-2E5A6ADF0F58}"/>
          </ac:spMkLst>
        </pc:spChg>
        <pc:spChg chg="add">
          <ac:chgData name="Patrick, Rose Catherine" userId="S::rcp41@pitt.edu::3c4d9d71-23e3-4e6b-b23c-7bdd600c0919" providerId="AD" clId="Web-{3AD480FD-CA3C-7240-91A5-58F8246BE4E3}" dt="2022-04-12T22:19:32.770" v="357"/>
          <ac:spMkLst>
            <pc:docMk/>
            <pc:sldMk cId="3078944439" sldId="270"/>
            <ac:spMk id="10" creationId="{827FF362-FC97-4BF5-949B-D4ADFA26E457}"/>
          </ac:spMkLst>
        </pc:spChg>
      </pc:sldChg>
      <pc:sldChg chg="addSp modSp new mod setBg">
        <pc:chgData name="Patrick, Rose Catherine" userId="S::rcp41@pitt.edu::3c4d9d71-23e3-4e6b-b23c-7bdd600c0919" providerId="AD" clId="Web-{3AD480FD-CA3C-7240-91A5-58F8246BE4E3}" dt="2022-04-12T22:19:27.973" v="356" actId="20577"/>
        <pc:sldMkLst>
          <pc:docMk/>
          <pc:sldMk cId="3121609815" sldId="271"/>
        </pc:sldMkLst>
        <pc:spChg chg="mod">
          <ac:chgData name="Patrick, Rose Catherine" userId="S::rcp41@pitt.edu::3c4d9d71-23e3-4e6b-b23c-7bdd600c0919" providerId="AD" clId="Web-{3AD480FD-CA3C-7240-91A5-58F8246BE4E3}" dt="2022-04-12T22:17:55.329" v="326"/>
          <ac:spMkLst>
            <pc:docMk/>
            <pc:sldMk cId="3121609815" sldId="271"/>
            <ac:spMk id="2" creationId="{4287A25A-BBE4-9D38-CA3C-3743F2BE3BAD}"/>
          </ac:spMkLst>
        </pc:spChg>
        <pc:spChg chg="mod">
          <ac:chgData name="Patrick, Rose Catherine" userId="S::rcp41@pitt.edu::3c4d9d71-23e3-4e6b-b23c-7bdd600c0919" providerId="AD" clId="Web-{3AD480FD-CA3C-7240-91A5-58F8246BE4E3}" dt="2022-04-12T22:17:55.329" v="326"/>
          <ac:spMkLst>
            <pc:docMk/>
            <pc:sldMk cId="3121609815" sldId="271"/>
            <ac:spMk id="3" creationId="{4989818B-DA50-C3C2-612C-918C1540050B}"/>
          </ac:spMkLst>
        </pc:spChg>
        <pc:spChg chg="add mod">
          <ac:chgData name="Patrick, Rose Catherine" userId="S::rcp41@pitt.edu::3c4d9d71-23e3-4e6b-b23c-7bdd600c0919" providerId="AD" clId="Web-{3AD480FD-CA3C-7240-91A5-58F8246BE4E3}" dt="2022-04-12T22:19:08.409" v="350"/>
          <ac:spMkLst>
            <pc:docMk/>
            <pc:sldMk cId="3121609815" sldId="271"/>
            <ac:spMk id="6" creationId="{9859A5FE-46BE-72E8-6429-8E006709CA5C}"/>
          </ac:spMkLst>
        </pc:spChg>
        <pc:spChg chg="add mod">
          <ac:chgData name="Patrick, Rose Catherine" userId="S::rcp41@pitt.edu::3c4d9d71-23e3-4e6b-b23c-7bdd600c0919" providerId="AD" clId="Web-{3AD480FD-CA3C-7240-91A5-58F8246BE4E3}" dt="2022-04-12T22:19:27.973" v="356" actId="20577"/>
          <ac:spMkLst>
            <pc:docMk/>
            <pc:sldMk cId="3121609815" sldId="271"/>
            <ac:spMk id="9" creationId="{051F3753-3398-8510-4219-A1ADDE3F79F7}"/>
          </ac:spMkLst>
        </pc:spChg>
        <pc:spChg chg="add">
          <ac:chgData name="Patrick, Rose Catherine" userId="S::rcp41@pitt.edu::3c4d9d71-23e3-4e6b-b23c-7bdd600c0919" providerId="AD" clId="Web-{3AD480FD-CA3C-7240-91A5-58F8246BE4E3}" dt="2022-04-12T22:17:55.329" v="326"/>
          <ac:spMkLst>
            <pc:docMk/>
            <pc:sldMk cId="3121609815" sldId="271"/>
            <ac:spMk id="10" creationId="{352BEC0E-22F8-46D0-9632-375DB541B06C}"/>
          </ac:spMkLst>
        </pc:spChg>
        <pc:spChg chg="add">
          <ac:chgData name="Patrick, Rose Catherine" userId="S::rcp41@pitt.edu::3c4d9d71-23e3-4e6b-b23c-7bdd600c0919" providerId="AD" clId="Web-{3AD480FD-CA3C-7240-91A5-58F8246BE4E3}" dt="2022-04-12T22:17:55.329" v="326"/>
          <ac:spMkLst>
            <pc:docMk/>
            <pc:sldMk cId="3121609815" sldId="271"/>
            <ac:spMk id="12" creationId="{3FCFB1DE-0B7E-48CC-BA90-B2AB0889F9D6}"/>
          </ac:spMkLst>
        </pc:spChg>
        <pc:picChg chg="add mod">
          <ac:chgData name="Patrick, Rose Catherine" userId="S::rcp41@pitt.edu::3c4d9d71-23e3-4e6b-b23c-7bdd600c0919" providerId="AD" clId="Web-{3AD480FD-CA3C-7240-91A5-58F8246BE4E3}" dt="2022-04-12T22:18:25.252" v="332" actId="1076"/>
          <ac:picMkLst>
            <pc:docMk/>
            <pc:sldMk cId="3121609815" sldId="271"/>
            <ac:picMk id="4" creationId="{E7526A56-BCC2-9397-9227-4BDDF477F773}"/>
          </ac:picMkLst>
        </pc:picChg>
        <pc:picChg chg="add mod">
          <ac:chgData name="Patrick, Rose Catherine" userId="S::rcp41@pitt.edu::3c4d9d71-23e3-4e6b-b23c-7bdd600c0919" providerId="AD" clId="Web-{3AD480FD-CA3C-7240-91A5-58F8246BE4E3}" dt="2022-04-12T22:18:27.283" v="333" actId="1076"/>
          <ac:picMkLst>
            <pc:docMk/>
            <pc:sldMk cId="3121609815" sldId="271"/>
            <ac:picMk id="5" creationId="{9D4E0F93-7692-9207-E01E-9678FECB6D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92EE0A-3B2B-4612-978E-4DF156791341}" type="datetimeFigureOut">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05DC5-1C7C-494E-B2FC-4148807EA081}" type="slidenum">
              <a:t>‹#›</a:t>
            </a:fld>
            <a:endParaRPr lang="en-US"/>
          </a:p>
        </p:txBody>
      </p:sp>
    </p:spTree>
    <p:extLst>
      <p:ext uri="{BB962C8B-B14F-4D97-AF65-F5344CB8AC3E}">
        <p14:creationId xmlns:p14="http://schemas.microsoft.com/office/powerpoint/2010/main" val="398283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V&#228;sterbotten_County"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ommisceo-global.com/resources/country-guides/sweden-guid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benkandbo.com/journals/2020/2/6/sami-people-of-the-north" TargetMode="External"/><Relationship Id="rId4" Type="http://schemas.openxmlformats.org/officeDocument/2006/relationships/hyperlink" Target="https://www.britannica.com/topic/Sami"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ripsavvy.com/things-not-to-do-in-sweden-1626790" TargetMode="External"/><Relationship Id="rId7" Type="http://schemas.openxmlformats.org/officeDocument/2006/relationships/hyperlink" Target="https://leadershipflagship.com/2018/06/26/what-happened-when-i-forced-my-american-colleagues-to-take-coffee-break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dreamstime.com/vector-illustration-two-hand-drawn-doodle-speech-bubbles-national-flag-sweden-written-name-swedish-language-image109521279" TargetMode="External"/><Relationship Id="rId5" Type="http://schemas.openxmlformats.org/officeDocument/2006/relationships/hyperlink" Target="https://culturalatlas.sbs.com.au/swedish-culture/swedish-culture-communication" TargetMode="External"/><Relationship Id="rId4" Type="http://schemas.openxmlformats.org/officeDocument/2006/relationships/hyperlink" Target="https://hejsweden.com/en/basic-swedish-phrases-words-sentence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fsusa.org/countries/sweden/#afs-nav-peopl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urewow.com/wellness/swedish-fredagsmy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 https://</a:t>
            </a:r>
            <a:r>
              <a:rPr lang="en-US" dirty="0" err="1"/>
              <a:t>upload.wikimedia.org</a:t>
            </a:r>
            <a:r>
              <a:rPr lang="en-US" dirty="0"/>
              <a:t>/</a:t>
            </a:r>
            <a:r>
              <a:rPr lang="en-US" dirty="0" err="1"/>
              <a:t>wikipedia</a:t>
            </a:r>
            <a:r>
              <a:rPr lang="en-US" dirty="0"/>
              <a:t>/</a:t>
            </a:r>
            <a:r>
              <a:rPr lang="en-US" dirty="0" err="1"/>
              <a:t>en</a:t>
            </a:r>
            <a:r>
              <a:rPr lang="en-US" dirty="0"/>
              <a:t>/thumb/4/4c/</a:t>
            </a:r>
            <a:r>
              <a:rPr lang="en-US" dirty="0" err="1"/>
              <a:t>Flag_of_Sweden.svg</a:t>
            </a:r>
            <a:r>
              <a:rPr lang="en-US" dirty="0"/>
              <a:t>/1200px-Flag_of_Sweden.svg.png</a:t>
            </a:r>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2</a:t>
            </a:fld>
            <a:endParaRPr lang="en-US"/>
          </a:p>
        </p:txBody>
      </p:sp>
    </p:spTree>
    <p:extLst>
      <p:ext uri="{BB962C8B-B14F-4D97-AF65-F5344CB8AC3E}">
        <p14:creationId xmlns:p14="http://schemas.microsoft.com/office/powerpoint/2010/main" val="301394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dirty="0">
                <a:cs typeface="Calibri"/>
              </a:rPr>
              <a:t>Swedish healthcare is typically known worldwide for its quality and the overall health of the nation. Sweden is recorded to have the 5th highest life expectancy in all of Europe. However, because this is a public system which is different than our healthcare system in the United States, wait times are often much longer.  These wait times can often lead to worsening symptoms and pain. </a:t>
            </a:r>
          </a:p>
        </p:txBody>
      </p:sp>
      <p:sp>
        <p:nvSpPr>
          <p:cNvPr id="4" name="Slide Number Placeholder 3"/>
          <p:cNvSpPr>
            <a:spLocks noGrp="1"/>
          </p:cNvSpPr>
          <p:nvPr>
            <p:ph type="sldNum" sz="quarter" idx="5"/>
          </p:nvPr>
        </p:nvSpPr>
        <p:spPr/>
        <p:txBody>
          <a:bodyPr/>
          <a:lstStyle/>
          <a:p>
            <a:fld id="{E7605DC5-1C7C-494E-B2FC-4148807EA081}" type="slidenum">
              <a:t>2</a:t>
            </a:fld>
            <a:endParaRPr lang="en-US"/>
          </a:p>
        </p:txBody>
      </p:sp>
    </p:spTree>
    <p:extLst>
      <p:ext uri="{BB962C8B-B14F-4D97-AF65-F5344CB8AC3E}">
        <p14:creationId xmlns:p14="http://schemas.microsoft.com/office/powerpoint/2010/main" val="312142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Prevalence –  One example of these varying wait times is seen with prostate cancer surgery. The country average wait time for this surgery is 120 days, but as you move into more northern counties like </a:t>
            </a:r>
            <a:r>
              <a:rPr lang="en-US" dirty="0" err="1"/>
              <a:t>Vasterbotten</a:t>
            </a:r>
            <a:r>
              <a:rPr lang="en-US" dirty="0"/>
              <a:t>, the wait times average jumps up to 271 days. </a:t>
            </a:r>
          </a:p>
          <a:p>
            <a:endParaRPr lang="en-US" dirty="0">
              <a:cs typeface="Calibri"/>
            </a:endParaRPr>
          </a:p>
          <a:p>
            <a:r>
              <a:rPr lang="en-US" dirty="0">
                <a:cs typeface="Calibri"/>
              </a:rPr>
              <a:t>Image – The image to the left, shows a map of the 21 different counties in Sweden, highlighting in red where </a:t>
            </a:r>
            <a:r>
              <a:rPr lang="en-US" dirty="0" err="1">
                <a:cs typeface="Calibri"/>
              </a:rPr>
              <a:t>Vasterbotten</a:t>
            </a:r>
            <a:r>
              <a:rPr lang="en-US" dirty="0">
                <a:cs typeface="Calibri"/>
              </a:rPr>
              <a:t> is. The capital, Stockholm is more southern and where more efficient healthcare is typically found. As you move more north, the landscape becomes more rural, and access to healthcare becomes more of a challenge. </a:t>
            </a:r>
          </a:p>
          <a:p>
            <a:endParaRPr lang="en-US" dirty="0">
              <a:cs typeface="Calibri"/>
            </a:endParaRPr>
          </a:p>
          <a:p>
            <a:r>
              <a:rPr lang="en-US" dirty="0">
                <a:cs typeface="Calibri"/>
              </a:rPr>
              <a:t>Link to image: </a:t>
            </a:r>
            <a:r>
              <a:rPr lang="en-US" dirty="0">
                <a:hlinkClick r:id="rId3"/>
              </a:rPr>
              <a:t>https://en.wikipedia.org/wiki/Västerbotten_County</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E7605DC5-1C7C-494E-B2FC-4148807EA081}" type="slidenum">
              <a:t>3</a:t>
            </a:fld>
            <a:endParaRPr lang="en-US"/>
          </a:p>
        </p:txBody>
      </p:sp>
    </p:spTree>
    <p:extLst>
      <p:ext uri="{BB962C8B-B14F-4D97-AF65-F5344CB8AC3E}">
        <p14:creationId xmlns:p14="http://schemas.microsoft.com/office/powerpoint/2010/main" val="644082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From 1987 – 1997, Sweden set an initiative to try and reduce the long wait times in the country to try and see healthcare professional.  One thing to note is that this initiative started in 1987, and we are still seeing many arguments over the topic, with ever long wait times.</a:t>
            </a:r>
          </a:p>
          <a:p>
            <a:endParaRPr lang="en-US" dirty="0">
              <a:ea typeface="Calibri"/>
              <a:cs typeface="Calibri"/>
            </a:endParaRPr>
          </a:p>
          <a:p>
            <a:pPr marL="171450" indent="-171450">
              <a:lnSpc>
                <a:spcPct val="90000"/>
              </a:lnSpc>
              <a:spcBef>
                <a:spcPts val="1000"/>
              </a:spcBef>
              <a:buFont typeface="Arial"/>
              <a:buChar char="•"/>
            </a:pPr>
            <a:r>
              <a:rPr lang="en-US" dirty="0"/>
              <a:t>Additional compensation for hospitals which agree to work overtime</a:t>
            </a:r>
            <a:endParaRPr lang="en-US" dirty="0">
              <a:ea typeface="Calibri"/>
              <a:cs typeface="Calibri"/>
            </a:endParaRPr>
          </a:p>
          <a:p>
            <a:pPr marL="628650" lvl="1" indent="-171450">
              <a:lnSpc>
                <a:spcPct val="90000"/>
              </a:lnSpc>
              <a:spcBef>
                <a:spcPts val="1000"/>
              </a:spcBef>
              <a:buFont typeface="Arial"/>
              <a:buChar char="•"/>
            </a:pPr>
            <a:r>
              <a:rPr lang="en-US" dirty="0">
                <a:ea typeface="Calibri"/>
                <a:cs typeface="Calibri"/>
              </a:rPr>
              <a:t>With this method, focus was put on hospitals to use this money to perform non-urgent surgeries. These are the types of surgeries which would often have extremely long wait times, because urgent emergency surgeries typically take the priority.</a:t>
            </a:r>
          </a:p>
          <a:p>
            <a:pPr marL="628650" lvl="1" indent="-171450">
              <a:lnSpc>
                <a:spcPct val="90000"/>
              </a:lnSpc>
              <a:spcBef>
                <a:spcPts val="1000"/>
              </a:spcBef>
              <a:buFont typeface="Arial"/>
              <a:buChar char="•"/>
            </a:pPr>
            <a:r>
              <a:rPr lang="en-US" dirty="0">
                <a:ea typeface="Calibri"/>
                <a:cs typeface="Calibri"/>
              </a:rPr>
              <a:t>Non – urgent surgeries here include coronary artery bypass surgeries, hip replacements, and cataract surgeries.</a:t>
            </a:r>
            <a:endParaRPr lang="en-US" dirty="0"/>
          </a:p>
          <a:p>
            <a:pPr marL="628650" lvl="1" indent="-171450">
              <a:lnSpc>
                <a:spcPct val="90000"/>
              </a:lnSpc>
              <a:spcBef>
                <a:spcPts val="1000"/>
              </a:spcBef>
              <a:buFont typeface="Arial"/>
              <a:buChar char="•"/>
            </a:pPr>
            <a:endParaRPr lang="en-US" dirty="0"/>
          </a:p>
          <a:p>
            <a:pPr marL="628650" lvl="1" indent="-171450">
              <a:lnSpc>
                <a:spcPct val="90000"/>
              </a:lnSpc>
              <a:spcBef>
                <a:spcPts val="1000"/>
              </a:spcBef>
              <a:buFont typeface="Arial"/>
              <a:buChar char="•"/>
            </a:pPr>
            <a:endParaRPr lang="en-US" dirty="0">
              <a:ea typeface="Calibri"/>
              <a:cs typeface="Calibri"/>
            </a:endParaRPr>
          </a:p>
          <a:p>
            <a:pPr lvl="1">
              <a:lnSpc>
                <a:spcPct val="90000"/>
              </a:lnSpc>
              <a:spcBef>
                <a:spcPts val="1000"/>
              </a:spcBef>
            </a:pPr>
            <a:r>
              <a:rPr lang="en-US" dirty="0"/>
              <a:t>Monitoring six different aspects of local hospitals, they tried to record trends and data to better allocate resources</a:t>
            </a:r>
            <a:endParaRPr lang="en-US" dirty="0">
              <a:ea typeface="Calibri"/>
              <a:cs typeface="Calibri"/>
            </a:endParaRPr>
          </a:p>
          <a:p>
            <a:pPr lvl="1">
              <a:lnSpc>
                <a:spcPct val="90000"/>
              </a:lnSpc>
              <a:spcBef>
                <a:spcPts val="1000"/>
              </a:spcBef>
              <a:buFont typeface="Arial"/>
            </a:pPr>
            <a:r>
              <a:rPr lang="en-US" dirty="0">
                <a:ea typeface="Calibri"/>
                <a:cs typeface="Calibri"/>
              </a:rPr>
              <a:t>- This was in effort to reduce the bottleneck effect of resources and to try and more properly redistribute resources. The results of this varied by hospital for wait times. </a:t>
            </a:r>
          </a:p>
          <a:p>
            <a:pPr lvl="1">
              <a:lnSpc>
                <a:spcPct val="90000"/>
              </a:lnSpc>
              <a:spcBef>
                <a:spcPts val="1000"/>
              </a:spcBef>
              <a:buFont typeface="Arial"/>
            </a:pPr>
            <a:r>
              <a:rPr lang="en-US" dirty="0">
                <a:ea typeface="Calibri"/>
                <a:cs typeface="Calibri"/>
              </a:rPr>
              <a:t>- This initiative took place in 1989. </a:t>
            </a:r>
          </a:p>
          <a:p>
            <a:pPr lvl="1">
              <a:lnSpc>
                <a:spcPct val="90000"/>
              </a:lnSpc>
              <a:spcBef>
                <a:spcPts val="1000"/>
              </a:spcBef>
            </a:pPr>
            <a:endParaRPr lang="en-US" dirty="0">
              <a:ea typeface="Calibri"/>
              <a:cs typeface="Calibri"/>
            </a:endParaRPr>
          </a:p>
          <a:p>
            <a:pPr lvl="1">
              <a:lnSpc>
                <a:spcPct val="90000"/>
              </a:lnSpc>
              <a:spcBef>
                <a:spcPts val="1000"/>
              </a:spcBef>
            </a:pPr>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7605DC5-1C7C-494E-B2FC-4148807EA081}" type="slidenum">
              <a:rPr lang="en-US"/>
              <a:t>5</a:t>
            </a:fld>
            <a:endParaRPr lang="en-US"/>
          </a:p>
        </p:txBody>
      </p:sp>
    </p:spTree>
    <p:extLst>
      <p:ext uri="{BB962C8B-B14F-4D97-AF65-F5344CB8AC3E}">
        <p14:creationId xmlns:p14="http://schemas.microsoft.com/office/powerpoint/2010/main" val="1965450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Creation of a maximum waiting- time guarantee </a:t>
            </a:r>
          </a:p>
          <a:p>
            <a:pPr>
              <a:lnSpc>
                <a:spcPct val="90000"/>
              </a:lnSpc>
              <a:spcBef>
                <a:spcPts val="1000"/>
              </a:spcBef>
            </a:pPr>
            <a:r>
              <a:rPr lang="en-US" dirty="0">
                <a:ea typeface="Calibri"/>
                <a:cs typeface="Calibri"/>
              </a:rPr>
              <a:t>- This policy was initially successful, but then the waitlist started to grow too long and the 3 month guarantee was not being met.</a:t>
            </a:r>
          </a:p>
          <a:p>
            <a:pPr>
              <a:lnSpc>
                <a:spcPct val="90000"/>
              </a:lnSpc>
              <a:spcBef>
                <a:spcPts val="1000"/>
              </a:spcBef>
            </a:pPr>
            <a:r>
              <a:rPr lang="en-US" dirty="0">
                <a:ea typeface="Calibri"/>
                <a:cs typeface="Calibri"/>
              </a:rPr>
              <a:t>- This was active from 1991-1996. </a:t>
            </a:r>
          </a:p>
          <a:p>
            <a:pPr>
              <a:lnSpc>
                <a:spcPct val="90000"/>
              </a:lnSpc>
              <a:spcBef>
                <a:spcPts val="1000"/>
              </a:spcBef>
            </a:pPr>
            <a:r>
              <a:rPr lang="en-US" dirty="0">
                <a:ea typeface="Calibri"/>
                <a:cs typeface="Calibri"/>
              </a:rPr>
              <a:t>- the figure on the right, shows the change in wait times for cataract surgery before and after the maximum waiting time </a:t>
            </a:r>
            <a:r>
              <a:rPr lang="en-US" dirty="0" err="1">
                <a:ea typeface="Calibri"/>
                <a:cs typeface="Calibri"/>
              </a:rPr>
              <a:t>gaurantee</a:t>
            </a:r>
            <a:r>
              <a:rPr lang="en-US" dirty="0">
                <a:ea typeface="Calibri"/>
                <a:cs typeface="Calibri"/>
              </a:rPr>
              <a:t> was in place. </a:t>
            </a:r>
          </a:p>
          <a:p>
            <a:pPr>
              <a:lnSpc>
                <a:spcPct val="90000"/>
              </a:lnSpc>
              <a:spcBef>
                <a:spcPts val="1000"/>
              </a:spcBef>
            </a:pPr>
            <a:endParaRPr lang="en-US" dirty="0">
              <a:ea typeface="Calibri"/>
              <a:cs typeface="Calibri"/>
            </a:endParaRPr>
          </a:p>
          <a:p>
            <a:pPr>
              <a:lnSpc>
                <a:spcPct val="90000"/>
              </a:lnSpc>
              <a:spcBef>
                <a:spcPts val="1000"/>
              </a:spcBef>
            </a:pPr>
            <a:endParaRPr lang="en-US" dirty="0">
              <a:ea typeface="Calibri"/>
              <a:cs typeface="Calibri"/>
            </a:endParaRPr>
          </a:p>
          <a:p>
            <a:pPr>
              <a:lnSpc>
                <a:spcPct val="90000"/>
              </a:lnSpc>
              <a:spcBef>
                <a:spcPts val="1000"/>
              </a:spcBef>
            </a:pP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7605DC5-1C7C-494E-B2FC-4148807EA081}" type="slidenum">
              <a:rPr lang="en-US"/>
              <a:t>6</a:t>
            </a:fld>
            <a:endParaRPr lang="en-US"/>
          </a:p>
        </p:txBody>
      </p:sp>
    </p:spTree>
    <p:extLst>
      <p:ext uri="{BB962C8B-B14F-4D97-AF65-F5344CB8AC3E}">
        <p14:creationId xmlns:p14="http://schemas.microsoft.com/office/powerpoint/2010/main" val="1726947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E7605DC5-1C7C-494E-B2FC-4148807EA081}" type="slidenum">
              <a:rPr lang="en-US"/>
              <a:t>9</a:t>
            </a:fld>
            <a:endParaRPr lang="en-US"/>
          </a:p>
        </p:txBody>
      </p:sp>
    </p:spTree>
    <p:extLst>
      <p:ext uri="{BB962C8B-B14F-4D97-AF65-F5344CB8AC3E}">
        <p14:creationId xmlns:p14="http://schemas.microsoft.com/office/powerpoint/2010/main" val="106391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https://www.commisceo-global.com/resources/country-guides/sweden-guide</a:t>
            </a:r>
            <a:endParaRPr lang="en-US" dirty="0"/>
          </a:p>
          <a:p>
            <a:r>
              <a:rPr lang="en-US" dirty="0">
                <a:hlinkClick r:id="rId4"/>
              </a:rPr>
              <a:t>https://www.britannica.com/topic/Sami</a:t>
            </a:r>
            <a:endParaRPr lang="en-US" dirty="0">
              <a:cs typeface="Calibri" panose="020F0502020204030204"/>
              <a:hlinkClick r:id="rId4"/>
            </a:endParaRPr>
          </a:p>
          <a:p>
            <a:endParaRPr lang="en-US" dirty="0">
              <a:cs typeface="Calibri" panose="020F0502020204030204"/>
            </a:endParaRPr>
          </a:p>
          <a:p>
            <a:r>
              <a:rPr lang="en-US" dirty="0">
                <a:cs typeface="Calibri" panose="020F0502020204030204"/>
              </a:rPr>
              <a:t>Image:  </a:t>
            </a:r>
            <a:r>
              <a:rPr lang="en-US" dirty="0">
                <a:hlinkClick r:id="rId5"/>
              </a:rPr>
              <a:t>https://www.benkandbo.com/journals/2020/2/6/sami-people-of-the-north</a:t>
            </a:r>
            <a:endParaRPr lang="en-US" dirty="0">
              <a:cs typeface="Calibri"/>
              <a:hlinkClick r:id="" action="ppaction://noaction"/>
            </a:endParaRPr>
          </a:p>
          <a:p>
            <a:endParaRPr lang="en-US" dirty="0">
              <a:cs typeface="Calibri"/>
            </a:endParaRPr>
          </a:p>
        </p:txBody>
      </p:sp>
      <p:sp>
        <p:nvSpPr>
          <p:cNvPr id="4" name="Slide Number Placeholder 3"/>
          <p:cNvSpPr>
            <a:spLocks noGrp="1"/>
          </p:cNvSpPr>
          <p:nvPr>
            <p:ph type="sldNum" sz="quarter" idx="5"/>
          </p:nvPr>
        </p:nvSpPr>
        <p:spPr/>
        <p:txBody>
          <a:bodyPr/>
          <a:lstStyle/>
          <a:p>
            <a:fld id="{EB3DD2CC-46D6-42E4-AFD5-0EC895BE91C1}" type="slidenum">
              <a:t>3</a:t>
            </a:fld>
            <a:endParaRPr lang="en-US"/>
          </a:p>
        </p:txBody>
      </p:sp>
    </p:spTree>
    <p:extLst>
      <p:ext uri="{BB962C8B-B14F-4D97-AF65-F5344CB8AC3E}">
        <p14:creationId xmlns:p14="http://schemas.microsoft.com/office/powerpoint/2010/main" val="170380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https://www.tripsavvy.com/things-not-to-do-in-sweden-1626790</a:t>
            </a:r>
            <a:endParaRPr lang="en-US" dirty="0"/>
          </a:p>
          <a:p>
            <a:r>
              <a:rPr lang="en-US" dirty="0">
                <a:hlinkClick r:id="rId4"/>
              </a:rPr>
              <a:t>https://hejsweden.com/en/basic-swedish-phrases-words-sentences/</a:t>
            </a:r>
            <a:endParaRPr lang="en-US" dirty="0"/>
          </a:p>
          <a:p>
            <a:r>
              <a:rPr lang="en-US" dirty="0">
                <a:hlinkClick r:id="rId5"/>
              </a:rPr>
              <a:t>https://culturalatlas.sbs.com.au/swedish-culture/swedish-culture-communication</a:t>
            </a:r>
            <a:endParaRPr lang="en-US" dirty="0">
              <a:cs typeface="Calibri"/>
              <a:hlinkClick r:id="rId5"/>
            </a:endParaRPr>
          </a:p>
          <a:p>
            <a:endParaRPr lang="en-US" dirty="0">
              <a:cs typeface="Calibri"/>
            </a:endParaRPr>
          </a:p>
          <a:p>
            <a:endParaRPr lang="en-US" dirty="0">
              <a:cs typeface="Calibri"/>
            </a:endParaRPr>
          </a:p>
          <a:p>
            <a:r>
              <a:rPr lang="en-US" dirty="0">
                <a:cs typeface="Calibri"/>
              </a:rPr>
              <a:t>Images: </a:t>
            </a:r>
          </a:p>
          <a:p>
            <a:r>
              <a:rPr lang="en-US" dirty="0">
                <a:hlinkClick r:id="rId6"/>
              </a:rPr>
              <a:t>https://www.dreamstime.com/vector-illustration-two-hand-drawn-doodle-speech-bubbles-national-flag-sweden-written-name-swedish-language-image109521279</a:t>
            </a:r>
          </a:p>
          <a:p>
            <a:r>
              <a:rPr lang="en-US" dirty="0">
                <a:hlinkClick r:id="rId7"/>
              </a:rPr>
              <a:t>https://leadershipflagship.com/2018/06/26/what-happened-when-i-forced-my-american-colleagues-to-take-coffee-breaks/</a:t>
            </a:r>
            <a:endParaRPr lang="en-US" dirty="0">
              <a:cs typeface="Calibri"/>
              <a:hlinkClick r:id="rId7"/>
            </a:endParaRPr>
          </a:p>
          <a:p>
            <a:endParaRPr lang="en-US" dirty="0">
              <a:cs typeface="Calibri"/>
            </a:endParaRPr>
          </a:p>
        </p:txBody>
      </p:sp>
      <p:sp>
        <p:nvSpPr>
          <p:cNvPr id="4" name="Slide Number Placeholder 3"/>
          <p:cNvSpPr>
            <a:spLocks noGrp="1"/>
          </p:cNvSpPr>
          <p:nvPr>
            <p:ph type="sldNum" sz="quarter" idx="5"/>
          </p:nvPr>
        </p:nvSpPr>
        <p:spPr/>
        <p:txBody>
          <a:bodyPr/>
          <a:lstStyle/>
          <a:p>
            <a:fld id="{EB3DD2CC-46D6-42E4-AFD5-0EC895BE91C1}" type="slidenum">
              <a:t>4</a:t>
            </a:fld>
            <a:endParaRPr lang="en-US"/>
          </a:p>
        </p:txBody>
      </p:sp>
    </p:spTree>
    <p:extLst>
      <p:ext uri="{BB962C8B-B14F-4D97-AF65-F5344CB8AC3E}">
        <p14:creationId xmlns:p14="http://schemas.microsoft.com/office/powerpoint/2010/main" val="20356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https://www.afsusa.org/countries/sweden/#afs-nav-people</a:t>
            </a:r>
            <a:endParaRPr lang="en-US" dirty="0"/>
          </a:p>
          <a:p>
            <a:endParaRPr lang="en-US" dirty="0">
              <a:cs typeface="Calibri"/>
            </a:endParaRPr>
          </a:p>
          <a:p>
            <a:r>
              <a:rPr lang="en-US" dirty="0">
                <a:cs typeface="Calibri"/>
              </a:rPr>
              <a:t>Images - </a:t>
            </a:r>
          </a:p>
          <a:p>
            <a:r>
              <a:rPr lang="en-US" dirty="0">
                <a:hlinkClick r:id="rId4"/>
              </a:rPr>
              <a:t>https://www.purewow.com/wellness/swedish-fredagsmys</a:t>
            </a:r>
            <a:endParaRPr lang="en-US" dirty="0">
              <a:cs typeface="Calibri" panose="020F0502020204030204"/>
              <a:hlinkClick r:id="rId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EB3DD2CC-46D6-42E4-AFD5-0EC895BE91C1}" type="slidenum">
              <a:rPr lang="en-US"/>
              <a:t>5</a:t>
            </a:fld>
            <a:endParaRPr lang="en-US"/>
          </a:p>
        </p:txBody>
      </p:sp>
    </p:spTree>
    <p:extLst>
      <p:ext uri="{BB962C8B-B14F-4D97-AF65-F5344CB8AC3E}">
        <p14:creationId xmlns:p14="http://schemas.microsoft.com/office/powerpoint/2010/main" val="43424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https://</a:t>
            </a:r>
            <a:r>
              <a:rPr lang="en-US" dirty="0" err="1"/>
              <a:t>sweden.se</a:t>
            </a:r>
            <a:r>
              <a:rPr lang="en-US" dirty="0"/>
              <a:t>/culture/food/10-things-to-know-about-swedish-food</a:t>
            </a:r>
          </a:p>
          <a:p>
            <a:endParaRPr lang="en-US" dirty="0"/>
          </a:p>
          <a:p>
            <a:r>
              <a:rPr lang="en-US" dirty="0"/>
              <a:t>Image - https://</a:t>
            </a:r>
            <a:r>
              <a:rPr lang="en-US" dirty="0" err="1"/>
              <a:t>foodandjourneys.net</a:t>
            </a:r>
            <a:r>
              <a:rPr lang="en-US" dirty="0"/>
              <a:t>/wp-content/uploads/2021/09/Fika-Swedish-Tradition-PIC1.jpg</a:t>
            </a:r>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6</a:t>
            </a:fld>
            <a:endParaRPr lang="en-US"/>
          </a:p>
        </p:txBody>
      </p:sp>
    </p:spTree>
    <p:extLst>
      <p:ext uri="{BB962C8B-B14F-4D97-AF65-F5344CB8AC3E}">
        <p14:creationId xmlns:p14="http://schemas.microsoft.com/office/powerpoint/2010/main" val="197414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 https://</a:t>
            </a:r>
            <a:r>
              <a:rPr lang="en-US" dirty="0" err="1"/>
              <a:t>sweden.se</a:t>
            </a:r>
            <a:r>
              <a:rPr lang="en-US" dirty="0"/>
              <a:t>/life/society/the-</a:t>
            </a:r>
            <a:r>
              <a:rPr lang="en-US" dirty="0" err="1"/>
              <a:t>swedish</a:t>
            </a:r>
            <a:r>
              <a:rPr lang="en-US" dirty="0"/>
              <a:t>-school-system</a:t>
            </a:r>
          </a:p>
          <a:p>
            <a:endParaRPr lang="en-US" dirty="0"/>
          </a:p>
          <a:p>
            <a:r>
              <a:rPr lang="en-US" dirty="0"/>
              <a:t>Image - https://</a:t>
            </a:r>
            <a:r>
              <a:rPr lang="en-US" dirty="0" err="1"/>
              <a:t>sweden.se</a:t>
            </a:r>
            <a:r>
              <a:rPr lang="en-US" dirty="0"/>
              <a:t>/life/society/the-</a:t>
            </a:r>
            <a:r>
              <a:rPr lang="en-US" dirty="0" err="1"/>
              <a:t>swedish</a:t>
            </a:r>
            <a:r>
              <a:rPr lang="en-US" dirty="0"/>
              <a:t>-school-system</a:t>
            </a:r>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7</a:t>
            </a:fld>
            <a:endParaRPr lang="en-US"/>
          </a:p>
        </p:txBody>
      </p:sp>
    </p:spTree>
    <p:extLst>
      <p:ext uri="{BB962C8B-B14F-4D97-AF65-F5344CB8AC3E}">
        <p14:creationId xmlns:p14="http://schemas.microsoft.com/office/powerpoint/2010/main" val="1280636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 https://</a:t>
            </a:r>
            <a:r>
              <a:rPr lang="en-US" dirty="0" err="1"/>
              <a:t>doi.org</a:t>
            </a:r>
            <a:r>
              <a:rPr lang="en-US" dirty="0"/>
              <a:t>/10.1016/S0020-7489(03)00020-8</a:t>
            </a:r>
          </a:p>
          <a:p>
            <a:r>
              <a:rPr lang="en-US" dirty="0"/>
              <a:t>https://</a:t>
            </a:r>
            <a:r>
              <a:rPr lang="en-US" dirty="0" err="1"/>
              <a:t>www.symbiocare.org</a:t>
            </a:r>
            <a:r>
              <a:rPr lang="en-US" dirty="0"/>
              <a:t>/how-</a:t>
            </a:r>
            <a:r>
              <a:rPr lang="en-US" dirty="0" err="1"/>
              <a:t>sweden</a:t>
            </a:r>
            <a:r>
              <a:rPr lang="en-US" dirty="0"/>
              <a:t>-achieved-world-class-medical-and-social-care/</a:t>
            </a:r>
          </a:p>
          <a:p>
            <a:endParaRPr lang="en-US" dirty="0"/>
          </a:p>
          <a:p>
            <a:r>
              <a:rPr lang="en-US" dirty="0"/>
              <a:t>Image - https://</a:t>
            </a:r>
            <a:r>
              <a:rPr lang="en-US" dirty="0" err="1"/>
              <a:t>www.symbiocare.org</a:t>
            </a:r>
            <a:r>
              <a:rPr lang="en-US" dirty="0"/>
              <a:t>/how-</a:t>
            </a:r>
            <a:r>
              <a:rPr lang="en-US" dirty="0" err="1"/>
              <a:t>sweden</a:t>
            </a:r>
            <a:r>
              <a:rPr lang="en-US" dirty="0"/>
              <a:t>-achieved-world-class-medical-and-social-care/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9</a:t>
            </a:fld>
            <a:endParaRPr lang="en-US"/>
          </a:p>
        </p:txBody>
      </p:sp>
    </p:spTree>
    <p:extLst>
      <p:ext uri="{BB962C8B-B14F-4D97-AF65-F5344CB8AC3E}">
        <p14:creationId xmlns:p14="http://schemas.microsoft.com/office/powerpoint/2010/main" val="276244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 https://</a:t>
            </a:r>
            <a:r>
              <a:rPr lang="en-US" dirty="0" err="1"/>
              <a:t>harmreductionjournal.biomedcentral.com</a:t>
            </a:r>
            <a:r>
              <a:rPr lang="en-US" dirty="0"/>
              <a:t>/articles/10.1186/s12954-019-0354-y</a:t>
            </a:r>
          </a:p>
          <a:p>
            <a:endParaRPr lang="en-US" dirty="0"/>
          </a:p>
          <a:p>
            <a:r>
              <a:rPr lang="en-US" dirty="0"/>
              <a:t>Image - https://</a:t>
            </a:r>
            <a:r>
              <a:rPr lang="en-US" dirty="0" err="1"/>
              <a:t>borgenproject.org</a:t>
            </a:r>
            <a:r>
              <a:rPr lang="en-US" dirty="0"/>
              <a:t>/wp-content/uploads/Health-Care-in-</a:t>
            </a:r>
            <a:r>
              <a:rPr lang="en-US" dirty="0" err="1"/>
              <a:t>Sweden.jpg</a:t>
            </a:r>
            <a:endParaRPr lang="en-US" dirty="0"/>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10</a:t>
            </a:fld>
            <a:endParaRPr lang="en-US"/>
          </a:p>
        </p:txBody>
      </p:sp>
    </p:spTree>
    <p:extLst>
      <p:ext uri="{BB962C8B-B14F-4D97-AF65-F5344CB8AC3E}">
        <p14:creationId xmlns:p14="http://schemas.microsoft.com/office/powerpoint/2010/main" val="64642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Information - https://</a:t>
            </a:r>
            <a:r>
              <a:rPr lang="en-US" dirty="0" err="1"/>
              <a:t>sweden.se</a:t>
            </a:r>
            <a:r>
              <a:rPr lang="en-US" dirty="0"/>
              <a:t>/life/society/healthcare-in-Sweden</a:t>
            </a:r>
          </a:p>
          <a:p>
            <a:endParaRPr lang="en-US" dirty="0"/>
          </a:p>
          <a:p>
            <a:r>
              <a:rPr lang="en-US" dirty="0"/>
              <a:t>Image - https://</a:t>
            </a:r>
            <a:r>
              <a:rPr lang="en-US" dirty="0" err="1"/>
              <a:t>pbs.twimg.com</a:t>
            </a:r>
            <a:r>
              <a:rPr lang="en-US" dirty="0"/>
              <a:t>/media/DUJSCB5UQAADwdf?format=</a:t>
            </a:r>
            <a:r>
              <a:rPr lang="en-US" dirty="0" err="1"/>
              <a:t>jpg&amp;name</a:t>
            </a:r>
            <a:r>
              <a:rPr lang="en-US" dirty="0"/>
              <a:t>=4096x4096</a:t>
            </a:r>
          </a:p>
          <a:p>
            <a:endParaRPr lang="en-US" dirty="0"/>
          </a:p>
        </p:txBody>
      </p:sp>
      <p:sp>
        <p:nvSpPr>
          <p:cNvPr id="4" name="Slide Number Placeholder 3"/>
          <p:cNvSpPr>
            <a:spLocks noGrp="1"/>
          </p:cNvSpPr>
          <p:nvPr>
            <p:ph type="sldNum" sz="quarter" idx="5"/>
          </p:nvPr>
        </p:nvSpPr>
        <p:spPr/>
        <p:txBody>
          <a:bodyPr/>
          <a:lstStyle/>
          <a:p>
            <a:fld id="{EB3DD2CC-46D6-42E4-AFD5-0EC895BE91C1}" type="slidenum">
              <a:rPr lang="en-US" smtClean="0"/>
              <a:t>11</a:t>
            </a:fld>
            <a:endParaRPr lang="en-US"/>
          </a:p>
        </p:txBody>
      </p:sp>
    </p:spTree>
    <p:extLst>
      <p:ext uri="{BB962C8B-B14F-4D97-AF65-F5344CB8AC3E}">
        <p14:creationId xmlns:p14="http://schemas.microsoft.com/office/powerpoint/2010/main" val="92439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dirty="0"/>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204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3794B-289A-4A80-97D7-111025398D45}" type="datetimeFigureOut">
              <a:rPr lang="en-US" dirty="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83497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dirty="0"/>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43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dirty="0"/>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C6A301-0538-44EC-B09D-202E1042A48B}" type="datetimeFigureOut">
              <a:rPr lang="en-US" dirty="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5573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D789574A-8875-45EF-8EA2-3CAA0F7ABC4C}" type="datetimeFigureOut">
              <a:rPr lang="en-US" dirty="0"/>
              <a:t>4/28/2022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38606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4/28/2022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49757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4/28/2022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470705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dirty="0"/>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6039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dirty="0"/>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4/28/2022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458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D73815-2707-4475-8F1A-B873CB631BB4}" type="datetimeFigureOut">
              <a:rPr lang="en-US" dirty="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41839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dirty="0"/>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A4AFB99-0EAB-4182-AFF8-E214C82A68F6}" type="datetimeFigureOut">
              <a:rPr lang="en-US" dirty="0"/>
              <a:t>4/28/2022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719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4/28/2022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08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medicalxpress.com/news/2018-09-swedes-world-class-healthcarewhen.html"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fraserinstitute.org/sites/default/files/HealthcareInitiativesinSweden.pdf"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0168-8510(95)00791-1"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bmchealthservres.biomedcentral.com/articles/10.1186/s12913-021-07021-y"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arkinsonslife.eu/telemedicine-how-sweden-is-reducing-waiting-times-for-parkinsons-treatment/" TargetMode="Externa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464" y="484632"/>
            <a:ext cx="7453538"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p:cNvSpPr>
            <a:spLocks noGrp="1"/>
          </p:cNvSpPr>
          <p:nvPr>
            <p:ph type="ctrTitle"/>
          </p:nvPr>
        </p:nvSpPr>
        <p:spPr>
          <a:xfrm>
            <a:off x="990096" y="977900"/>
            <a:ext cx="6539558" cy="3327734"/>
          </a:xfrm>
        </p:spPr>
        <p:txBody>
          <a:bodyPr anchor="b">
            <a:normAutofit/>
          </a:bodyPr>
          <a:lstStyle/>
          <a:p>
            <a:r>
              <a:rPr lang="en-US" sz="5400" dirty="0">
                <a:cs typeface="Calibri Light"/>
              </a:rPr>
              <a:t>Health Care In Sweden</a:t>
            </a:r>
            <a:endParaRPr lang="en-US" sz="5400" dirty="0"/>
          </a:p>
        </p:txBody>
      </p:sp>
      <p:sp>
        <p:nvSpPr>
          <p:cNvPr id="3" name="Subtitle 2"/>
          <p:cNvSpPr>
            <a:spLocks noGrp="1"/>
          </p:cNvSpPr>
          <p:nvPr>
            <p:ph type="subTitle" idx="1"/>
          </p:nvPr>
        </p:nvSpPr>
        <p:spPr>
          <a:xfrm>
            <a:off x="990096" y="4621235"/>
            <a:ext cx="6539558" cy="1225028"/>
          </a:xfrm>
        </p:spPr>
        <p:txBody>
          <a:bodyPr vert="horz" lIns="91440" tIns="45720" rIns="91440" bIns="45720" rtlCol="0" anchor="t">
            <a:normAutofit/>
          </a:bodyPr>
          <a:lstStyle/>
          <a:p>
            <a:pPr algn="r"/>
            <a:r>
              <a:rPr lang="en-US" sz="2000" dirty="0">
                <a:cs typeface="Calibri"/>
              </a:rPr>
              <a:t>Rose Patrick</a:t>
            </a:r>
          </a:p>
          <a:p>
            <a:pPr algn="r"/>
            <a:r>
              <a:rPr lang="en-US" sz="2000" dirty="0">
                <a:cs typeface="Calibri"/>
              </a:rPr>
              <a:t>Spring 2022</a:t>
            </a:r>
            <a:endParaRPr lang="en-US" sz="2000" dirty="0"/>
          </a:p>
        </p:txBody>
      </p:sp>
      <p:cxnSp>
        <p:nvCxnSpPr>
          <p:cNvPr id="7" name="Straight Connector 11">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158680" y="4476657"/>
            <a:ext cx="5370974"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84632"/>
            <a:ext cx="3584224"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Tree>
    <p:extLst>
      <p:ext uri="{BB962C8B-B14F-4D97-AF65-F5344CB8AC3E}">
        <p14:creationId xmlns:p14="http://schemas.microsoft.com/office/powerpoint/2010/main" val="250727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10 Facts About Healthcare in Sweden - The Borgen Project">
            <a:extLst>
              <a:ext uri="{FF2B5EF4-FFF2-40B4-BE49-F238E27FC236}">
                <a16:creationId xmlns:a16="http://schemas.microsoft.com/office/drawing/2014/main" id="{07FAB034-35FF-C445-8927-5C0C7AB8FB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88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2353845-4A66-4180-8839-1A5BCC515B6D}"/>
              </a:ext>
            </a:extLst>
          </p:cNvPr>
          <p:cNvSpPr>
            <a:spLocks noGrp="1"/>
          </p:cNvSpPr>
          <p:nvPr>
            <p:ph type="title"/>
          </p:nvPr>
        </p:nvSpPr>
        <p:spPr>
          <a:xfrm>
            <a:off x="1024128" y="585216"/>
            <a:ext cx="6066816" cy="1499616"/>
          </a:xfrm>
        </p:spPr>
        <p:txBody>
          <a:bodyPr>
            <a:normAutofit/>
          </a:bodyPr>
          <a:lstStyle/>
          <a:p>
            <a:r>
              <a:rPr lang="en-US">
                <a:solidFill>
                  <a:srgbClr val="000000"/>
                </a:solidFill>
                <a:cs typeface="Calibri Light"/>
              </a:rPr>
              <a:t>Symptom Management </a:t>
            </a:r>
            <a:endParaRPr lang="en-US">
              <a:solidFill>
                <a:srgbClr val="000000"/>
              </a:solidFill>
            </a:endParaRPr>
          </a:p>
        </p:txBody>
      </p:sp>
      <p:cxnSp>
        <p:nvCxnSpPr>
          <p:cNvPr id="73" name="Straight Connector 7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532EE6E-29FB-4956-BD9D-6BA1D96149C9}"/>
              </a:ext>
            </a:extLst>
          </p:cNvPr>
          <p:cNvSpPr>
            <a:spLocks noGrp="1"/>
          </p:cNvSpPr>
          <p:nvPr>
            <p:ph idx="1"/>
          </p:nvPr>
        </p:nvSpPr>
        <p:spPr>
          <a:xfrm>
            <a:off x="1024128" y="2286000"/>
            <a:ext cx="6066816" cy="4023360"/>
          </a:xfrm>
        </p:spPr>
        <p:txBody>
          <a:bodyPr>
            <a:normAutofit/>
          </a:bodyPr>
          <a:lstStyle/>
          <a:p>
            <a:pPr lvl="1"/>
            <a:r>
              <a:rPr lang="en-US" sz="2400" dirty="0">
                <a:solidFill>
                  <a:srgbClr val="000000"/>
                </a:solidFill>
              </a:rPr>
              <a:t>The active lifestyle and overall health of Swede’s is generally high, allowing for a very long average lifespan </a:t>
            </a:r>
          </a:p>
          <a:p>
            <a:pPr lvl="1"/>
            <a:r>
              <a:rPr lang="en-US" sz="2400" dirty="0">
                <a:solidFill>
                  <a:srgbClr val="000000"/>
                </a:solidFill>
              </a:rPr>
              <a:t>The high taxes in Sweden also allows for easy access to healthcare which is commonly covered by the taxes you pay </a:t>
            </a:r>
          </a:p>
          <a:p>
            <a:pPr lvl="1"/>
            <a:r>
              <a:rPr lang="en-US" sz="2400" dirty="0">
                <a:solidFill>
                  <a:srgbClr val="000000"/>
                </a:solidFill>
              </a:rPr>
              <a:t>Opioid use </a:t>
            </a:r>
          </a:p>
          <a:p>
            <a:pPr lvl="2"/>
            <a:r>
              <a:rPr lang="en-US" sz="1800" dirty="0">
                <a:solidFill>
                  <a:srgbClr val="000000"/>
                </a:solidFill>
              </a:rPr>
              <a:t>As seen with many other countries, opioid use has been increasing in Sweden as well</a:t>
            </a:r>
          </a:p>
          <a:p>
            <a:pPr lvl="2"/>
            <a:r>
              <a:rPr lang="en-US" sz="1800" dirty="0">
                <a:solidFill>
                  <a:srgbClr val="000000"/>
                </a:solidFill>
              </a:rPr>
              <a:t>Drug related deaths have increased from 7.6 / 100,000 in 2006 to 11.6 / 100,000 in 2017, most of which being opioid caused </a:t>
            </a:r>
          </a:p>
          <a:p>
            <a:pPr marL="0" indent="0">
              <a:buNone/>
            </a:pPr>
            <a:endParaRPr lang="en-US" dirty="0">
              <a:solidFill>
                <a:srgbClr val="000000"/>
              </a:solidFill>
            </a:endParaRPr>
          </a:p>
        </p:txBody>
      </p:sp>
    </p:spTree>
    <p:extLst>
      <p:ext uri="{BB962C8B-B14F-4D97-AF65-F5344CB8AC3E}">
        <p14:creationId xmlns:p14="http://schemas.microsoft.com/office/powerpoint/2010/main" val="2848313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DD035E9-9492-4A96-8BC3-7FB24D7F9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FE5D9-1827-4E42-9162-A581784CDD34}"/>
              </a:ext>
            </a:extLst>
          </p:cNvPr>
          <p:cNvSpPr>
            <a:spLocks noGrp="1"/>
          </p:cNvSpPr>
          <p:nvPr>
            <p:ph type="title"/>
          </p:nvPr>
        </p:nvSpPr>
        <p:spPr>
          <a:xfrm>
            <a:off x="1024128" y="459317"/>
            <a:ext cx="4389120" cy="1749552"/>
          </a:xfrm>
        </p:spPr>
        <p:txBody>
          <a:bodyPr>
            <a:normAutofit/>
          </a:bodyPr>
          <a:lstStyle/>
          <a:p>
            <a:r>
              <a:rPr lang="en-US" sz="4400">
                <a:cs typeface="Calibri Light"/>
              </a:rPr>
              <a:t>Birth Rituals and Pregnancy </a:t>
            </a:r>
            <a:endParaRPr lang="en-US" sz="4400"/>
          </a:p>
        </p:txBody>
      </p:sp>
      <p:cxnSp>
        <p:nvCxnSpPr>
          <p:cNvPr id="73" name="Straight Connector 72">
            <a:extLst>
              <a:ext uri="{FF2B5EF4-FFF2-40B4-BE49-F238E27FC236}">
                <a16:creationId xmlns:a16="http://schemas.microsoft.com/office/drawing/2014/main" id="{EEFBDC43-ADB2-4EDE-8696-528BCABD17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F2F6DA-F60B-4912-8959-864394F5D145}"/>
              </a:ext>
            </a:extLst>
          </p:cNvPr>
          <p:cNvSpPr>
            <a:spLocks noGrp="1"/>
          </p:cNvSpPr>
          <p:nvPr>
            <p:ph idx="1"/>
          </p:nvPr>
        </p:nvSpPr>
        <p:spPr>
          <a:xfrm>
            <a:off x="1024129" y="2286000"/>
            <a:ext cx="4389120" cy="3931920"/>
          </a:xfrm>
        </p:spPr>
        <p:txBody>
          <a:bodyPr vert="horz" lIns="45720" tIns="45720" rIns="45720" bIns="45720" rtlCol="0">
            <a:normAutofit fontScale="92500" lnSpcReduction="10000"/>
          </a:bodyPr>
          <a:lstStyle/>
          <a:p>
            <a:pPr marL="264795" lvl="1"/>
            <a:r>
              <a:rPr lang="en-US" sz="1400" dirty="0">
                <a:ea typeface="+mn-lt"/>
                <a:cs typeface="+mn-lt"/>
              </a:rPr>
              <a:t>Sweden has some of the best protective childcare laws in the world. They put a strong focus on allowing parents to take time off from work to take care of their children. Leave from work is also equal and allowed for both mothers and fathers. </a:t>
            </a:r>
          </a:p>
          <a:p>
            <a:pPr marL="264795" lvl="1"/>
            <a:r>
              <a:rPr lang="en-US" sz="1400" dirty="0">
                <a:ea typeface="+mn-lt"/>
                <a:cs typeface="+mn-lt"/>
              </a:rPr>
              <a:t>Maternity and paternity leave </a:t>
            </a:r>
          </a:p>
          <a:p>
            <a:pPr marL="447675" lvl="2"/>
            <a:r>
              <a:rPr lang="en-US" dirty="0">
                <a:ea typeface="+mn-lt"/>
                <a:cs typeface="+mn-lt"/>
              </a:rPr>
              <a:t>Either parent is allowed time off from work until the child is 18 months old</a:t>
            </a:r>
          </a:p>
          <a:p>
            <a:pPr marL="447675" lvl="2"/>
            <a:r>
              <a:rPr lang="en-US" dirty="0">
                <a:ea typeface="+mn-lt"/>
                <a:cs typeface="+mn-lt"/>
              </a:rPr>
              <a:t>Either parent may reduce their workload by 25% for 8 years </a:t>
            </a:r>
          </a:p>
          <a:p>
            <a:pPr marL="447675" lvl="2"/>
            <a:r>
              <a:rPr lang="en-US" dirty="0">
                <a:ea typeface="+mn-lt"/>
                <a:cs typeface="+mn-lt"/>
              </a:rPr>
              <a:t>Paid leave for both parents is 480 days, 60 of these days must be used by the “minority parent”</a:t>
            </a:r>
          </a:p>
          <a:p>
            <a:pPr marL="593979" lvl="3"/>
            <a:r>
              <a:rPr lang="en-US" dirty="0">
                <a:ea typeface="+mn-lt"/>
                <a:cs typeface="+mn-lt"/>
              </a:rPr>
              <a:t>This is used to encourage make presence in the child’s life </a:t>
            </a:r>
          </a:p>
          <a:p>
            <a:pPr marL="264795" lvl="1"/>
            <a:r>
              <a:rPr lang="en-US" sz="1400" dirty="0">
                <a:ea typeface="+mn-lt"/>
                <a:cs typeface="+mn-lt"/>
              </a:rPr>
              <a:t>Midwives and mortality rates </a:t>
            </a:r>
          </a:p>
          <a:p>
            <a:pPr marL="447675" lvl="2"/>
            <a:r>
              <a:rPr lang="en-US" dirty="0">
                <a:ea typeface="+mn-lt"/>
                <a:cs typeface="+mn-lt"/>
              </a:rPr>
              <a:t>Mortality rates of women during childbirth are very low comparatively, mostly due to the common practice of midwives </a:t>
            </a:r>
          </a:p>
          <a:p>
            <a:pPr marL="447675" lvl="2"/>
            <a:r>
              <a:rPr lang="en-US" dirty="0">
                <a:ea typeface="+mn-lt"/>
                <a:cs typeface="+mn-lt"/>
              </a:rPr>
              <a:t>Less than 3 / 1,000 babies and less than 4 / 100,000 women die from childbirth </a:t>
            </a:r>
          </a:p>
          <a:p>
            <a:pPr marL="447675" lvl="2"/>
            <a:endParaRPr lang="en-US" sz="1100" dirty="0">
              <a:ea typeface="+mn-lt"/>
              <a:cs typeface="+mn-lt"/>
            </a:endParaRPr>
          </a:p>
          <a:p>
            <a:pPr marL="447675" lvl="2"/>
            <a:endParaRPr lang="en-US" sz="1100" dirty="0">
              <a:ea typeface="+mn-lt"/>
              <a:cs typeface="+mn-lt"/>
            </a:endParaRPr>
          </a:p>
          <a:p>
            <a:pPr marL="264795" lvl="1"/>
            <a:endParaRPr lang="en-US" sz="1100" dirty="0"/>
          </a:p>
        </p:txBody>
      </p:sp>
      <p:pic>
        <p:nvPicPr>
          <p:cNvPr id="3074" name="Picture 2">
            <a:extLst>
              <a:ext uri="{FF2B5EF4-FFF2-40B4-BE49-F238E27FC236}">
                <a16:creationId xmlns:a16="http://schemas.microsoft.com/office/drawing/2014/main" id="{B2F56115-7338-BF41-9635-CADC30384D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90" r="19996"/>
          <a:stretch/>
        </p:blipFill>
        <p:spPr bwMode="auto">
          <a:xfrm>
            <a:off x="7056116" y="960120"/>
            <a:ext cx="4175762" cy="494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23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64E04-1B78-9976-628A-F6F1D343EBBC}"/>
              </a:ext>
            </a:extLst>
          </p:cNvPr>
          <p:cNvSpPr>
            <a:spLocks noGrp="1"/>
          </p:cNvSpPr>
          <p:nvPr>
            <p:ph type="title"/>
          </p:nvPr>
        </p:nvSpPr>
        <p:spPr>
          <a:xfrm>
            <a:off x="964788" y="804333"/>
            <a:ext cx="3391900" cy="5249334"/>
          </a:xfrm>
        </p:spPr>
        <p:txBody>
          <a:bodyPr>
            <a:normAutofit/>
          </a:bodyPr>
          <a:lstStyle/>
          <a:p>
            <a:pPr algn="r"/>
            <a:r>
              <a:rPr lang="en-US" dirty="0"/>
              <a:t>Wait Times in Sweden</a:t>
            </a:r>
            <a:endParaRPr lang="en-US"/>
          </a:p>
        </p:txBody>
      </p:sp>
      <p:cxnSp>
        <p:nvCxnSpPr>
          <p:cNvPr id="10" name="Straight Connector 9">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D65AD0-4EFC-2F77-DF46-506EB7F895B5}"/>
              </a:ext>
            </a:extLst>
          </p:cNvPr>
          <p:cNvSpPr>
            <a:spLocks noGrp="1"/>
          </p:cNvSpPr>
          <p:nvPr>
            <p:ph idx="1"/>
          </p:nvPr>
        </p:nvSpPr>
        <p:spPr>
          <a:xfrm>
            <a:off x="4999330" y="804333"/>
            <a:ext cx="6257721" cy="5249334"/>
          </a:xfrm>
        </p:spPr>
        <p:txBody>
          <a:bodyPr vert="horz" lIns="45720" tIns="45720" rIns="45720" bIns="45720" rtlCol="0" anchor="ctr">
            <a:normAutofit/>
          </a:bodyPr>
          <a:lstStyle/>
          <a:p>
            <a:r>
              <a:rPr lang="en-US" sz="2000"/>
              <a:t>I chose to focus on the healthcare issue of the long wait times in Sweden. Due to their centralized</a:t>
            </a:r>
            <a:r>
              <a:rPr lang="en-US" sz="2000">
                <a:ea typeface="+mn-lt"/>
                <a:cs typeface="+mn-lt"/>
              </a:rPr>
              <a:t> universal healthcare system,</a:t>
            </a:r>
            <a:r>
              <a:rPr lang="en-US" sz="2000"/>
              <a:t> they have seen high quality care, expect the wait times are becoming too ridiculous. Compared to other countries, Sweden is at the top of the list for how long it can take to seek medical care. </a:t>
            </a:r>
          </a:p>
          <a:p>
            <a:endParaRPr lang="en-US" sz="2000"/>
          </a:p>
          <a:p>
            <a:r>
              <a:rPr lang="en-US" sz="2000"/>
              <a:t>My solution to this is to decrease the maximum time frames on seeking care for each specialty. With an increase in general care physicians and a decrease in the guaranteed wait time, care should be overall increased in the country. Sweden has already started to implement maximum wait times for certain procedures, but if we set a time limit for each procedure, medical centers will be held to that responsibility and fined by the government if they are unable to stick to those numbers. </a:t>
            </a:r>
          </a:p>
          <a:p>
            <a:endParaRPr lang="en-US" sz="2000"/>
          </a:p>
        </p:txBody>
      </p:sp>
    </p:spTree>
    <p:extLst>
      <p:ext uri="{BB962C8B-B14F-4D97-AF65-F5344CB8AC3E}">
        <p14:creationId xmlns:p14="http://schemas.microsoft.com/office/powerpoint/2010/main" val="772085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4992" y="1122363"/>
            <a:ext cx="9980176" cy="2482007"/>
          </a:xfrm>
        </p:spPr>
        <p:txBody>
          <a:bodyPr>
            <a:normAutofit fontScale="90000"/>
          </a:bodyPr>
          <a:lstStyle/>
          <a:p>
            <a:r>
              <a:rPr lang="en-US" dirty="0">
                <a:cs typeface="Calibri Light"/>
              </a:rPr>
              <a:t>Research Article 1 – </a:t>
            </a:r>
            <a:r>
              <a:rPr lang="en-US" i="1" dirty="0">
                <a:ea typeface="+mj-lt"/>
                <a:cs typeface="+mj-lt"/>
              </a:rPr>
              <a:t>Swedes Enjoy Worldclass Healthcare – When they get it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err="1">
                <a:cs typeface="Calibri"/>
              </a:rPr>
              <a:t>MedicalxPress</a:t>
            </a:r>
            <a:endParaRPr lang="en-US" i="1" u="sng" dirty="0" err="1">
              <a:cs typeface="Calibri"/>
            </a:endParaRPr>
          </a:p>
          <a:p>
            <a:r>
              <a:rPr lang="en-US" sz="1600" dirty="0">
                <a:ea typeface="+mn-lt"/>
                <a:cs typeface="+mn-lt"/>
                <a:hlinkClick r:id="rId2"/>
              </a:rPr>
              <a:t>https://medicalxpress.com/news/2018-09-swedes-world-class-healthcarewhen.html</a:t>
            </a:r>
          </a:p>
          <a:p>
            <a:endParaRPr lang="en-US" dirty="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DE95-3348-406B-975F-0A9C5403E12A}"/>
              </a:ext>
            </a:extLst>
          </p:cNvPr>
          <p:cNvSpPr>
            <a:spLocks noGrp="1"/>
          </p:cNvSpPr>
          <p:nvPr>
            <p:ph type="title"/>
          </p:nvPr>
        </p:nvSpPr>
        <p:spPr/>
        <p:txBody>
          <a:bodyPr/>
          <a:lstStyle/>
          <a:p>
            <a:r>
              <a:rPr lang="en-US" dirty="0">
                <a:cs typeface="Calibri Light"/>
              </a:rPr>
              <a:t>Overview of Wait times in Sweden</a:t>
            </a:r>
            <a:endParaRPr lang="en-US" dirty="0"/>
          </a:p>
        </p:txBody>
      </p:sp>
      <p:sp>
        <p:nvSpPr>
          <p:cNvPr id="3" name="Content Placeholder 2">
            <a:extLst>
              <a:ext uri="{FF2B5EF4-FFF2-40B4-BE49-F238E27FC236}">
                <a16:creationId xmlns:a16="http://schemas.microsoft.com/office/drawing/2014/main" id="{BCC297CF-6BDB-47CC-B742-489D85437721}"/>
              </a:ext>
            </a:extLst>
          </p:cNvPr>
          <p:cNvSpPr>
            <a:spLocks noGrp="1"/>
          </p:cNvSpPr>
          <p:nvPr>
            <p:ph idx="1"/>
          </p:nvPr>
        </p:nvSpPr>
        <p:spPr/>
        <p:txBody>
          <a:bodyPr vert="horz" lIns="91440" tIns="45720" rIns="91440" bIns="45720" rtlCol="0" anchor="t">
            <a:normAutofit/>
          </a:bodyPr>
          <a:lstStyle/>
          <a:p>
            <a:r>
              <a:rPr lang="en-US" dirty="0">
                <a:cs typeface="Calibri"/>
              </a:rPr>
              <a:t>Overview</a:t>
            </a:r>
          </a:p>
          <a:p>
            <a:pPr lvl="1"/>
            <a:r>
              <a:rPr lang="en-US" dirty="0">
                <a:cs typeface="Calibri"/>
              </a:rPr>
              <a:t>Sweden has one of the overall most highly rated healthcare systems in the European Union, spending high amounts of money on their "decentralized universal healthcare system for everyone." While the quality of care is high, the wait times for patient care are ever-growing in Sweden. </a:t>
            </a:r>
          </a:p>
          <a:p>
            <a:r>
              <a:rPr lang="en-US" dirty="0">
                <a:cs typeface="Calibri"/>
              </a:rPr>
              <a:t>Expectations versus Reality </a:t>
            </a:r>
          </a:p>
          <a:p>
            <a:pPr lvl="1"/>
            <a:r>
              <a:rPr lang="en-US" dirty="0">
                <a:cs typeface="Calibri"/>
              </a:rPr>
              <a:t>According to Swedish law, patients should wait no more than 90 days for surgery or to see a specialist. In reality, 1/3 patients wait longer than 90 days</a:t>
            </a:r>
          </a:p>
          <a:p>
            <a:pPr lvl="1"/>
            <a:r>
              <a:rPr lang="en-US" dirty="0">
                <a:cs typeface="Calibri"/>
              </a:rPr>
              <a:t>The law for general health practitioners is a maximum of 7 days wait time, which is the second longest wait time in the European Union.</a:t>
            </a:r>
          </a:p>
          <a:p>
            <a:endParaRPr lang="en-US" dirty="0">
              <a:cs typeface="Calibri"/>
            </a:endParaRPr>
          </a:p>
        </p:txBody>
      </p:sp>
    </p:spTree>
    <p:extLst>
      <p:ext uri="{BB962C8B-B14F-4D97-AF65-F5344CB8AC3E}">
        <p14:creationId xmlns:p14="http://schemas.microsoft.com/office/powerpoint/2010/main" val="9245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509C-7FCC-481D-89CA-3AB37B57A176}"/>
              </a:ext>
            </a:extLst>
          </p:cNvPr>
          <p:cNvSpPr>
            <a:spLocks noGrp="1"/>
          </p:cNvSpPr>
          <p:nvPr>
            <p:ph type="title"/>
          </p:nvPr>
        </p:nvSpPr>
        <p:spPr>
          <a:xfrm>
            <a:off x="4965430" y="629268"/>
            <a:ext cx="6586491" cy="1286160"/>
          </a:xfrm>
        </p:spPr>
        <p:txBody>
          <a:bodyPr anchor="b">
            <a:normAutofit/>
          </a:bodyPr>
          <a:lstStyle/>
          <a:p>
            <a:r>
              <a:rPr lang="en-US" dirty="0">
                <a:cs typeface="Calibri Light"/>
              </a:rPr>
              <a:t>Prevalence and Cost</a:t>
            </a:r>
            <a:endParaRPr lang="en-US" dirty="0"/>
          </a:p>
        </p:txBody>
      </p:sp>
      <p:sp>
        <p:nvSpPr>
          <p:cNvPr id="3" name="Content Placeholder 2">
            <a:extLst>
              <a:ext uri="{FF2B5EF4-FFF2-40B4-BE49-F238E27FC236}">
                <a16:creationId xmlns:a16="http://schemas.microsoft.com/office/drawing/2014/main" id="{B26D7691-C7F8-463F-82A6-AE41693A786E}"/>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1900">
                <a:ea typeface="+mn-lt"/>
                <a:cs typeface="+mn-lt"/>
              </a:rPr>
              <a:t>Prevalence </a:t>
            </a:r>
          </a:p>
          <a:p>
            <a:pPr lvl="1"/>
            <a:r>
              <a:rPr lang="en-US" sz="1900">
                <a:ea typeface="+mn-lt"/>
                <a:cs typeface="+mn-lt"/>
              </a:rPr>
              <a:t>Geography – Access to healthcare changes greatly based on location in Sweden. Northern regions often see longer wait times compared to Southern counties closer to the capital.</a:t>
            </a:r>
          </a:p>
          <a:p>
            <a:pPr lvl="1"/>
            <a:endParaRPr lang="en-US" sz="1900">
              <a:ea typeface="+mn-lt"/>
              <a:cs typeface="+mn-lt"/>
            </a:endParaRPr>
          </a:p>
          <a:p>
            <a:r>
              <a:rPr lang="en-US" sz="1900">
                <a:ea typeface="+mn-lt"/>
                <a:cs typeface="+mn-lt"/>
              </a:rPr>
              <a:t>Cost to the country </a:t>
            </a:r>
          </a:p>
          <a:p>
            <a:pPr lvl="1"/>
            <a:r>
              <a:rPr lang="en-US" sz="1900">
                <a:ea typeface="+mn-lt"/>
                <a:cs typeface="+mn-lt"/>
              </a:rPr>
              <a:t>Sweden spends over 11% of its shared GDP on healthcare </a:t>
            </a:r>
          </a:p>
          <a:p>
            <a:pPr lvl="1"/>
            <a:r>
              <a:rPr lang="en-US" sz="1900">
                <a:ea typeface="+mn-lt"/>
                <a:cs typeface="+mn-lt"/>
              </a:rPr>
              <a:t>They are the 3rd highest spending country on healthcare in the European Union</a:t>
            </a:r>
          </a:p>
          <a:p>
            <a:pPr lvl="1"/>
            <a:r>
              <a:rPr lang="en-US" sz="1900">
                <a:cs typeface="Calibri" panose="020F0502020204030204"/>
              </a:rPr>
              <a:t>Swedish citizens spend over 50% of their income on taxes which fund federal programs like the healthcare system</a:t>
            </a:r>
          </a:p>
        </p:txBody>
      </p:sp>
      <p:pic>
        <p:nvPicPr>
          <p:cNvPr id="4" name="Picture 4" descr="Map&#10;&#10;Description automatically generated">
            <a:extLst>
              <a:ext uri="{FF2B5EF4-FFF2-40B4-BE49-F238E27FC236}">
                <a16:creationId xmlns:a16="http://schemas.microsoft.com/office/drawing/2014/main" id="{D1E41CCF-6F4B-461D-9A07-54E8EC0FCF14}"/>
              </a:ext>
            </a:extLst>
          </p:cNvPr>
          <p:cNvPicPr>
            <a:picLocks noChangeAspect="1"/>
          </p:cNvPicPr>
          <p:nvPr/>
        </p:nvPicPr>
        <p:blipFill rotWithShape="1">
          <a:blip r:embed="rId3"/>
          <a:srcRect r="-2" b="23068"/>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3C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98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1974-ECCA-F6B0-E7B6-6B59FFD69E1F}"/>
              </a:ext>
            </a:extLst>
          </p:cNvPr>
          <p:cNvSpPr>
            <a:spLocks noGrp="1"/>
          </p:cNvSpPr>
          <p:nvPr>
            <p:ph type="ctrTitle"/>
          </p:nvPr>
        </p:nvSpPr>
        <p:spPr/>
        <p:txBody>
          <a:bodyPr>
            <a:normAutofit fontScale="90000"/>
          </a:bodyPr>
          <a:lstStyle/>
          <a:p>
            <a:r>
              <a:rPr lang="en-US" dirty="0">
                <a:cs typeface="Calibri Light"/>
              </a:rPr>
              <a:t>Research Article 2 – </a:t>
            </a:r>
            <a:br>
              <a:rPr lang="en-US" dirty="0">
                <a:cs typeface="Calibri Light"/>
              </a:rPr>
            </a:br>
            <a:r>
              <a:rPr lang="en-US" dirty="0">
                <a:cs typeface="Calibri Light"/>
              </a:rPr>
              <a:t>Health Care Waiting List Initiatives in Sweden</a:t>
            </a:r>
            <a:endParaRPr lang="en-US" dirty="0"/>
          </a:p>
        </p:txBody>
      </p:sp>
      <p:sp>
        <p:nvSpPr>
          <p:cNvPr id="3" name="Subtitle 2">
            <a:extLst>
              <a:ext uri="{FF2B5EF4-FFF2-40B4-BE49-F238E27FC236}">
                <a16:creationId xmlns:a16="http://schemas.microsoft.com/office/drawing/2014/main" id="{073C36AD-CA10-683B-8547-E806BB81E5AA}"/>
              </a:ext>
            </a:extLst>
          </p:cNvPr>
          <p:cNvSpPr>
            <a:spLocks noGrp="1"/>
          </p:cNvSpPr>
          <p:nvPr>
            <p:ph type="subTitle" idx="1"/>
          </p:nvPr>
        </p:nvSpPr>
        <p:spPr/>
        <p:txBody>
          <a:bodyPr vert="horz" lIns="91440" tIns="45720" rIns="91440" bIns="45720" rtlCol="0" anchor="t">
            <a:normAutofit lnSpcReduction="10000"/>
          </a:bodyPr>
          <a:lstStyle/>
          <a:p>
            <a:endParaRPr lang="en-US" dirty="0">
              <a:ea typeface="Calibri"/>
              <a:cs typeface="Calibri"/>
            </a:endParaRPr>
          </a:p>
          <a:p>
            <a:r>
              <a:rPr lang="en-US" dirty="0">
                <a:ea typeface="Calibri"/>
                <a:cs typeface="Calibri"/>
              </a:rPr>
              <a:t>By Ragnar Lofgren</a:t>
            </a:r>
            <a:endParaRPr lang="en-US" dirty="0"/>
          </a:p>
          <a:p>
            <a:r>
              <a:rPr lang="en-US" dirty="0">
                <a:ea typeface="+mn-lt"/>
                <a:cs typeface="+mn-lt"/>
                <a:hlinkClick r:id="rId2"/>
              </a:rPr>
              <a:t>https://www.fraserinstitute.org/sites/default/files/HealthcareInitiativesinSweden.pdf</a:t>
            </a:r>
            <a:endParaRPr lang="en-US">
              <a:ea typeface="+mn-lt"/>
              <a:cs typeface="+mn-lt"/>
            </a:endParaRPr>
          </a:p>
          <a:p>
            <a:endParaRPr lang="en-US" dirty="0">
              <a:ea typeface="Calibri"/>
              <a:cs typeface="Calibri"/>
            </a:endParaRPr>
          </a:p>
        </p:txBody>
      </p:sp>
    </p:spTree>
    <p:extLst>
      <p:ext uri="{BB962C8B-B14F-4D97-AF65-F5344CB8AC3E}">
        <p14:creationId xmlns:p14="http://schemas.microsoft.com/office/powerpoint/2010/main" val="2294528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6333A-87EA-BB3C-025F-803B687FC133}"/>
              </a:ext>
            </a:extLst>
          </p:cNvPr>
          <p:cNvSpPr>
            <a:spLocks noGrp="1"/>
          </p:cNvSpPr>
          <p:nvPr>
            <p:ph type="title"/>
          </p:nvPr>
        </p:nvSpPr>
        <p:spPr>
          <a:xfrm>
            <a:off x="841248" y="548640"/>
            <a:ext cx="3600860" cy="5431536"/>
          </a:xfrm>
        </p:spPr>
        <p:txBody>
          <a:bodyPr>
            <a:normAutofit/>
          </a:bodyPr>
          <a:lstStyle/>
          <a:p>
            <a:r>
              <a:rPr lang="en-US" sz="5400">
                <a:ea typeface="Calibri Light"/>
                <a:cs typeface="Calibri Light"/>
              </a:rPr>
              <a:t>How did Sweden try to fix the long wait times?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B85B-5D83-1170-E1EB-BA850B848B9C}"/>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buNone/>
            </a:pPr>
            <a:r>
              <a:rPr lang="en-US" sz="2400" dirty="0">
                <a:ea typeface="Calibri"/>
                <a:cs typeface="Calibri"/>
              </a:rPr>
              <a:t>Additional compensation for hospitals which agree to work overtime</a:t>
            </a:r>
            <a:endParaRPr lang="en-US"/>
          </a:p>
          <a:p>
            <a:pPr lvl="1"/>
            <a:r>
              <a:rPr lang="en-US" dirty="0">
                <a:ea typeface="Calibri"/>
                <a:cs typeface="Calibri"/>
              </a:rPr>
              <a:t>Compensations from the Federation of County Counsils </a:t>
            </a:r>
          </a:p>
          <a:p>
            <a:pPr lvl="1"/>
            <a:r>
              <a:rPr lang="en-US" dirty="0">
                <a:ea typeface="Calibri"/>
                <a:cs typeface="Calibri"/>
              </a:rPr>
              <a:t>This method only reduced wait times minimally</a:t>
            </a:r>
          </a:p>
          <a:p>
            <a:pPr lvl="1"/>
            <a:r>
              <a:rPr lang="en-US" dirty="0">
                <a:ea typeface="Calibri"/>
                <a:cs typeface="Calibri"/>
              </a:rPr>
              <a:t>Focus was put on non-urgent surgeries </a:t>
            </a:r>
          </a:p>
          <a:p>
            <a:pPr marL="0" indent="0">
              <a:buNone/>
            </a:pPr>
            <a:r>
              <a:rPr lang="en-US" sz="2400" dirty="0">
                <a:ea typeface="Calibri"/>
                <a:cs typeface="Calibri"/>
              </a:rPr>
              <a:t>Monitoring six different aspects of local hospitals, they tried to record trends and data to better allocate resources</a:t>
            </a:r>
          </a:p>
          <a:p>
            <a:pPr lvl="1"/>
            <a:r>
              <a:rPr lang="en-US" dirty="0">
                <a:ea typeface="Calibri"/>
                <a:cs typeface="Calibri"/>
              </a:rPr>
              <a:t>Cardiology, ophthalmology, gynecology, orthopedics, urology, surgery</a:t>
            </a:r>
            <a:r>
              <a:rPr lang="en-US" dirty="0">
                <a:ea typeface="+mn-lt"/>
                <a:cs typeface="+mn-lt"/>
              </a:rPr>
              <a:t> </a:t>
            </a:r>
          </a:p>
        </p:txBody>
      </p:sp>
    </p:spTree>
    <p:extLst>
      <p:ext uri="{BB962C8B-B14F-4D97-AF65-F5344CB8AC3E}">
        <p14:creationId xmlns:p14="http://schemas.microsoft.com/office/powerpoint/2010/main" val="3123352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127DF-7000-F29F-65E1-C38F7DC5B410}"/>
              </a:ext>
            </a:extLst>
          </p:cNvPr>
          <p:cNvSpPr>
            <a:spLocks noGrp="1"/>
          </p:cNvSpPr>
          <p:nvPr>
            <p:ph type="title"/>
          </p:nvPr>
        </p:nvSpPr>
        <p:spPr>
          <a:xfrm>
            <a:off x="630936" y="640080"/>
            <a:ext cx="4818888" cy="1481328"/>
          </a:xfrm>
        </p:spPr>
        <p:txBody>
          <a:bodyPr anchor="b">
            <a:normAutofit fontScale="90000"/>
          </a:bodyPr>
          <a:lstStyle/>
          <a:p>
            <a:r>
              <a:rPr lang="en-US" sz="3400" dirty="0">
                <a:ea typeface="+mj-lt"/>
                <a:cs typeface="+mj-lt"/>
              </a:rPr>
              <a:t>How did Sweden try to fix the long wait times?  - Maximum Waiting Times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D6D35-64FA-696D-DF42-8A4B709ECE25}"/>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US" sz="2000" dirty="0">
                <a:ea typeface="Calibri"/>
                <a:cs typeface="Calibri"/>
              </a:rPr>
              <a:t>Creation of a maximum waiting- time guarantee </a:t>
            </a:r>
          </a:p>
          <a:p>
            <a:pPr lvl="1"/>
            <a:r>
              <a:rPr lang="en-US" sz="2000" dirty="0">
                <a:ea typeface="Calibri"/>
                <a:cs typeface="Calibri"/>
              </a:rPr>
              <a:t>Patients waiting for one of 12 different procedures will be offered treatment within 3 months </a:t>
            </a:r>
          </a:p>
          <a:p>
            <a:pPr lvl="1"/>
            <a:r>
              <a:rPr lang="en-US" sz="2000" dirty="0">
                <a:ea typeface="Calibri"/>
                <a:cs typeface="Calibri"/>
              </a:rPr>
              <a:t>If the patient was not treated within 3 months, the hospital was required to pay for the procedure to be done at another hospital</a:t>
            </a:r>
          </a:p>
          <a:p>
            <a:pPr lvl="1"/>
            <a:r>
              <a:rPr lang="en-US" sz="2000" dirty="0">
                <a:ea typeface="Calibri"/>
                <a:cs typeface="Calibri"/>
              </a:rPr>
              <a:t>After time, the guarantee no longer held true and this dissipated</a:t>
            </a:r>
          </a:p>
          <a:p>
            <a:endParaRPr lang="en-US" sz="2000">
              <a:ea typeface="Calibri"/>
              <a:cs typeface="Calibri"/>
            </a:endParaRPr>
          </a:p>
        </p:txBody>
      </p:sp>
      <p:pic>
        <p:nvPicPr>
          <p:cNvPr id="4" name="Picture 4" descr="Diagram&#10;&#10;Description automatically generated">
            <a:extLst>
              <a:ext uri="{FF2B5EF4-FFF2-40B4-BE49-F238E27FC236}">
                <a16:creationId xmlns:a16="http://schemas.microsoft.com/office/drawing/2014/main" id="{870196AC-7471-901A-2567-A831E5B345B4}"/>
              </a:ext>
            </a:extLst>
          </p:cNvPr>
          <p:cNvPicPr>
            <a:picLocks noChangeAspect="1"/>
          </p:cNvPicPr>
          <p:nvPr/>
        </p:nvPicPr>
        <p:blipFill>
          <a:blip r:embed="rId3"/>
          <a:stretch>
            <a:fillRect/>
          </a:stretch>
        </p:blipFill>
        <p:spPr>
          <a:xfrm>
            <a:off x="6099048" y="1047525"/>
            <a:ext cx="5458968" cy="4762949"/>
          </a:xfrm>
          <a:prstGeom prst="rect">
            <a:avLst/>
          </a:prstGeom>
        </p:spPr>
      </p:pic>
    </p:spTree>
    <p:extLst>
      <p:ext uri="{BB962C8B-B14F-4D97-AF65-F5344CB8AC3E}">
        <p14:creationId xmlns:p14="http://schemas.microsoft.com/office/powerpoint/2010/main" val="1354990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D04B-2321-FEC3-5E3D-17733E20BC8D}"/>
              </a:ext>
            </a:extLst>
          </p:cNvPr>
          <p:cNvSpPr>
            <a:spLocks noGrp="1"/>
          </p:cNvSpPr>
          <p:nvPr>
            <p:ph type="ctrTitle"/>
          </p:nvPr>
        </p:nvSpPr>
        <p:spPr>
          <a:xfrm>
            <a:off x="1167320" y="1025087"/>
            <a:ext cx="9727658" cy="3360367"/>
          </a:xfrm>
        </p:spPr>
        <p:txBody>
          <a:bodyPr>
            <a:normAutofit fontScale="90000"/>
          </a:bodyPr>
          <a:lstStyle/>
          <a:p>
            <a:r>
              <a:rPr lang="en-US" dirty="0">
                <a:ea typeface="Calibri Light"/>
                <a:cs typeface="Calibri Light"/>
              </a:rPr>
              <a:t>Research Article 3 </a:t>
            </a:r>
            <a:br>
              <a:rPr lang="en-US" dirty="0">
                <a:ea typeface="Calibri Light"/>
                <a:cs typeface="Calibri Light"/>
              </a:rPr>
            </a:br>
            <a:r>
              <a:rPr lang="en-US" dirty="0">
                <a:ea typeface="Calibri Light"/>
                <a:cs typeface="Calibri Light"/>
              </a:rPr>
              <a:t>Maximum waiting - time guarantee – an attempt to reduce waiting lists in Sweden  </a:t>
            </a:r>
            <a:endParaRPr lang="en-US" dirty="0"/>
          </a:p>
        </p:txBody>
      </p:sp>
      <p:sp>
        <p:nvSpPr>
          <p:cNvPr id="3" name="Subtitle 2">
            <a:extLst>
              <a:ext uri="{FF2B5EF4-FFF2-40B4-BE49-F238E27FC236}">
                <a16:creationId xmlns:a16="http://schemas.microsoft.com/office/drawing/2014/main" id="{99D62644-E684-E523-5D3C-9C59CDA2675A}"/>
              </a:ext>
            </a:extLst>
          </p:cNvPr>
          <p:cNvSpPr>
            <a:spLocks noGrp="1"/>
          </p:cNvSpPr>
          <p:nvPr>
            <p:ph type="subTitle" idx="1"/>
          </p:nvPr>
        </p:nvSpPr>
        <p:spPr>
          <a:xfrm>
            <a:off x="1418617" y="4696399"/>
            <a:ext cx="9144000" cy="1655762"/>
          </a:xfrm>
        </p:spPr>
        <p:txBody>
          <a:bodyPr vert="horz" lIns="91440" tIns="45720" rIns="91440" bIns="45720" rtlCol="0" anchor="t">
            <a:normAutofit/>
          </a:bodyPr>
          <a:lstStyle/>
          <a:p>
            <a:r>
              <a:rPr lang="en-US" dirty="0">
                <a:ea typeface="Calibri"/>
                <a:cs typeface="Calibri"/>
              </a:rPr>
              <a:t>By M Hanning </a:t>
            </a:r>
          </a:p>
          <a:p>
            <a:r>
              <a:rPr lang="en-US" dirty="0">
                <a:ea typeface="+mn-lt"/>
                <a:cs typeface="+mn-lt"/>
              </a:rPr>
              <a:t>DOI: </a:t>
            </a:r>
            <a:r>
              <a:rPr lang="en-US" dirty="0">
                <a:ea typeface="+mn-lt"/>
                <a:cs typeface="+mn-lt"/>
                <a:hlinkClick r:id="rId2"/>
              </a:rPr>
              <a:t>10.1016/0168-8510(95)00791-1</a:t>
            </a:r>
          </a:p>
        </p:txBody>
      </p:sp>
    </p:spTree>
    <p:extLst>
      <p:ext uri="{BB962C8B-B14F-4D97-AF65-F5344CB8AC3E}">
        <p14:creationId xmlns:p14="http://schemas.microsoft.com/office/powerpoint/2010/main" val="4011910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882FEA3-B3B5-40F1-A665-7B46D4FA3C2D}"/>
              </a:ext>
            </a:extLst>
          </p:cNvPr>
          <p:cNvSpPr>
            <a:spLocks noGrp="1"/>
          </p:cNvSpPr>
          <p:nvPr>
            <p:ph type="title"/>
          </p:nvPr>
        </p:nvSpPr>
        <p:spPr>
          <a:xfrm>
            <a:off x="1024128" y="585216"/>
            <a:ext cx="6066816" cy="1499616"/>
          </a:xfrm>
        </p:spPr>
        <p:txBody>
          <a:bodyPr>
            <a:normAutofit/>
          </a:bodyPr>
          <a:lstStyle/>
          <a:p>
            <a:r>
              <a:rPr lang="en-US">
                <a:solidFill>
                  <a:srgbClr val="000000"/>
                </a:solidFill>
                <a:cs typeface="Calibri Light"/>
              </a:rPr>
              <a:t>Glossary</a:t>
            </a:r>
            <a:endParaRPr lang="en-US">
              <a:solidFill>
                <a:srgbClr val="000000"/>
              </a:solidFill>
            </a:endParaRPr>
          </a:p>
        </p:txBody>
      </p:sp>
      <p:cxnSp>
        <p:nvCxnSpPr>
          <p:cNvPr id="73" name="Straight Connector 7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05AF777-B0CD-4FE0-A3B7-2E958B5D1FD4}"/>
              </a:ext>
            </a:extLst>
          </p:cNvPr>
          <p:cNvSpPr>
            <a:spLocks noGrp="1"/>
          </p:cNvSpPr>
          <p:nvPr>
            <p:ph idx="1"/>
          </p:nvPr>
        </p:nvSpPr>
        <p:spPr>
          <a:xfrm>
            <a:off x="1024128" y="2286000"/>
            <a:ext cx="6066816" cy="4023360"/>
          </a:xfrm>
        </p:spPr>
        <p:txBody>
          <a:bodyPr vert="horz" lIns="45720" tIns="45720" rIns="45720" bIns="45720" rtlCol="0" anchor="t">
            <a:normAutofit/>
          </a:bodyPr>
          <a:lstStyle/>
          <a:p>
            <a:r>
              <a:rPr lang="en-US" sz="1700" dirty="0">
                <a:solidFill>
                  <a:srgbClr val="000000"/>
                </a:solidFill>
              </a:rPr>
              <a:t>3 – Culture and Ethnic Identity</a:t>
            </a:r>
          </a:p>
          <a:p>
            <a:r>
              <a:rPr lang="en-US" sz="1700" dirty="0">
                <a:solidFill>
                  <a:srgbClr val="000000"/>
                </a:solidFill>
              </a:rPr>
              <a:t>4 – Communication </a:t>
            </a:r>
          </a:p>
          <a:p>
            <a:r>
              <a:rPr lang="en-US" sz="1700" dirty="0">
                <a:solidFill>
                  <a:srgbClr val="000000"/>
                </a:solidFill>
              </a:rPr>
              <a:t>5 – Family Relationships</a:t>
            </a:r>
          </a:p>
          <a:p>
            <a:r>
              <a:rPr lang="en-US" sz="1700" dirty="0">
                <a:solidFill>
                  <a:srgbClr val="000000"/>
                </a:solidFill>
              </a:rPr>
              <a:t>6 – Food Practices</a:t>
            </a:r>
          </a:p>
          <a:p>
            <a:r>
              <a:rPr lang="en-US" sz="1700" dirty="0">
                <a:solidFill>
                  <a:srgbClr val="000000"/>
                </a:solidFill>
              </a:rPr>
              <a:t>7 - </a:t>
            </a:r>
            <a:r>
              <a:rPr lang="en-US" sz="1700" dirty="0" err="1">
                <a:solidFill>
                  <a:srgbClr val="000000"/>
                </a:solidFill>
              </a:rPr>
              <a:t>Activites</a:t>
            </a:r>
            <a:r>
              <a:rPr lang="en-US" sz="1700" dirty="0">
                <a:solidFill>
                  <a:srgbClr val="000000"/>
                </a:solidFill>
              </a:rPr>
              <a:t> of Daily Life</a:t>
            </a:r>
          </a:p>
          <a:p>
            <a:r>
              <a:rPr lang="en-US" sz="1700" dirty="0">
                <a:solidFill>
                  <a:srgbClr val="000000"/>
                </a:solidFill>
              </a:rPr>
              <a:t>8 – Health Practices </a:t>
            </a:r>
          </a:p>
          <a:p>
            <a:r>
              <a:rPr lang="en-US" sz="1700" dirty="0">
                <a:solidFill>
                  <a:srgbClr val="000000"/>
                </a:solidFill>
              </a:rPr>
              <a:t>9 – Illness Beliefs </a:t>
            </a:r>
          </a:p>
          <a:p>
            <a:r>
              <a:rPr lang="en-US" sz="1700" dirty="0">
                <a:solidFill>
                  <a:srgbClr val="000000"/>
                </a:solidFill>
              </a:rPr>
              <a:t>10 – Symptoms Management </a:t>
            </a:r>
          </a:p>
          <a:p>
            <a:r>
              <a:rPr lang="en-US" sz="1700" dirty="0">
                <a:solidFill>
                  <a:srgbClr val="000000"/>
                </a:solidFill>
              </a:rPr>
              <a:t>11 – Birth Rituals and Pregnancy </a:t>
            </a:r>
          </a:p>
        </p:txBody>
      </p:sp>
      <p:sp>
        <p:nvSpPr>
          <p:cNvPr id="4" name="Content Placeholder 2">
            <a:extLst>
              <a:ext uri="{FF2B5EF4-FFF2-40B4-BE49-F238E27FC236}">
                <a16:creationId xmlns:a16="http://schemas.microsoft.com/office/drawing/2014/main" id="{F0059BD3-7AF7-0CA1-CB48-8144CC4A3ACE}"/>
              </a:ext>
            </a:extLst>
          </p:cNvPr>
          <p:cNvSpPr txBox="1">
            <a:spLocks/>
          </p:cNvSpPr>
          <p:nvPr/>
        </p:nvSpPr>
        <p:spPr>
          <a:xfrm>
            <a:off x="5856422" y="2249586"/>
            <a:ext cx="6066816" cy="4023360"/>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700" dirty="0"/>
              <a:t>12  – Wait Times in Sweden</a:t>
            </a:r>
          </a:p>
          <a:p>
            <a:r>
              <a:rPr lang="en-US" sz="1700" dirty="0"/>
              <a:t>13-15 - </a:t>
            </a:r>
            <a:r>
              <a:rPr lang="en-US" sz="1700" i="1" dirty="0">
                <a:ea typeface="+mn-lt"/>
                <a:cs typeface="+mn-lt"/>
              </a:rPr>
              <a:t>Swedes Enjoy Worldclass Healthcare – When they get it</a:t>
            </a:r>
          </a:p>
          <a:p>
            <a:r>
              <a:rPr lang="en-US" sz="1700" dirty="0"/>
              <a:t>16 – 18 - </a:t>
            </a:r>
            <a:r>
              <a:rPr lang="en-US" sz="1700" dirty="0">
                <a:ea typeface="+mn-lt"/>
                <a:cs typeface="+mn-lt"/>
              </a:rPr>
              <a:t>Health Care Waiting List Initiatives in Sweden</a:t>
            </a:r>
            <a:endParaRPr lang="en-US" sz="1700" i="1" dirty="0">
              <a:ea typeface="+mn-lt"/>
              <a:cs typeface="+mn-lt"/>
            </a:endParaRPr>
          </a:p>
          <a:p>
            <a:r>
              <a:rPr lang="en-US" sz="1700" dirty="0">
                <a:ea typeface="+mn-lt"/>
                <a:cs typeface="+mn-lt"/>
              </a:rPr>
              <a:t>19-21 - Maximum waiting - time guarantee – an attempt to reduce waiting lists in Sweden </a:t>
            </a:r>
          </a:p>
          <a:p>
            <a:r>
              <a:rPr lang="en-US" sz="1700" dirty="0">
                <a:ea typeface="+mn-lt"/>
                <a:cs typeface="+mn-lt"/>
              </a:rPr>
              <a:t>22-24 - Challenges to ensuring valid and useful waiting time monitoring – a qualitative study in Swedish specialist care</a:t>
            </a:r>
          </a:p>
          <a:p>
            <a:r>
              <a:rPr lang="en-US" sz="1700" dirty="0">
                <a:ea typeface="+mn-lt"/>
                <a:cs typeface="+mn-lt"/>
              </a:rPr>
              <a:t>25 – 27 - Telemedicine: how Sweden is reducing waiting times for Parkinson’s treatment</a:t>
            </a:r>
          </a:p>
          <a:p>
            <a:r>
              <a:rPr lang="en-US" sz="1700" dirty="0">
                <a:ea typeface="+mn-lt"/>
                <a:cs typeface="+mn-lt"/>
              </a:rPr>
              <a:t>28 – 29 – Proposal </a:t>
            </a:r>
          </a:p>
          <a:p>
            <a:r>
              <a:rPr lang="en-US" sz="1700" dirty="0">
                <a:ea typeface="+mn-lt"/>
                <a:cs typeface="+mn-lt"/>
              </a:rPr>
              <a:t>30 – References </a:t>
            </a:r>
          </a:p>
          <a:p>
            <a:endParaRPr lang="en-US" sz="1700" dirty="0">
              <a:ea typeface="+mn-lt"/>
              <a:cs typeface="+mn-lt"/>
            </a:endParaRPr>
          </a:p>
        </p:txBody>
      </p:sp>
    </p:spTree>
    <p:extLst>
      <p:ext uri="{BB962C8B-B14F-4D97-AF65-F5344CB8AC3E}">
        <p14:creationId xmlns:p14="http://schemas.microsoft.com/office/powerpoint/2010/main" val="2049970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B796A7-1823-EC25-1A09-8286D3FBAF71}"/>
              </a:ext>
            </a:extLst>
          </p:cNvPr>
          <p:cNvSpPr>
            <a:spLocks noGrp="1"/>
          </p:cNvSpPr>
          <p:nvPr>
            <p:ph type="title"/>
          </p:nvPr>
        </p:nvSpPr>
        <p:spPr>
          <a:xfrm>
            <a:off x="630936" y="640080"/>
            <a:ext cx="4818888" cy="1481328"/>
          </a:xfrm>
        </p:spPr>
        <p:txBody>
          <a:bodyPr anchor="b">
            <a:normAutofit/>
          </a:bodyPr>
          <a:lstStyle/>
          <a:p>
            <a:r>
              <a:rPr lang="en-US" sz="3400">
                <a:ea typeface="Calibri Light"/>
                <a:cs typeface="Calibri Light"/>
              </a:rPr>
              <a:t>Overview of the Maximum Waiting – Time Guarantee</a:t>
            </a:r>
            <a:endParaRPr lang="en-US" sz="3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CDF91A-B86E-06ED-1774-5F6110C0B4DF}"/>
              </a:ext>
            </a:extLst>
          </p:cNvPr>
          <p:cNvSpPr>
            <a:spLocks noGrp="1"/>
          </p:cNvSpPr>
          <p:nvPr>
            <p:ph idx="1"/>
          </p:nvPr>
        </p:nvSpPr>
        <p:spPr>
          <a:xfrm>
            <a:off x="639497" y="2660904"/>
            <a:ext cx="6043225" cy="3667737"/>
          </a:xfrm>
        </p:spPr>
        <p:txBody>
          <a:bodyPr vert="horz" lIns="91440" tIns="45720" rIns="91440" bIns="45720" rtlCol="0" anchor="t">
            <a:noAutofit/>
          </a:bodyPr>
          <a:lstStyle/>
          <a:p>
            <a:r>
              <a:rPr lang="en-US" sz="2400" dirty="0">
                <a:ea typeface="Calibri"/>
                <a:cs typeface="Calibri"/>
              </a:rPr>
              <a:t>In 1992 the Swedish Government and the Federation of County Council creating the Maximum Waiting – Time Guarantee</a:t>
            </a:r>
          </a:p>
          <a:p>
            <a:r>
              <a:rPr lang="en-US" sz="2400" dirty="0">
                <a:ea typeface="Calibri"/>
                <a:cs typeface="Calibri"/>
              </a:rPr>
              <a:t>Patients were guaranteed to wait no more than 3 months for 12 denoted procedures </a:t>
            </a:r>
          </a:p>
          <a:p>
            <a:r>
              <a:rPr lang="en-US" sz="2400" dirty="0">
                <a:ea typeface="Calibri"/>
                <a:cs typeface="Calibri"/>
              </a:rPr>
              <a:t>70 million USD were initially put into this program, but after funding ran low the waitlists again grew long and this was no longer feasible</a:t>
            </a:r>
          </a:p>
          <a:p>
            <a:endParaRPr lang="en-US" sz="2000">
              <a:ea typeface="Calibri"/>
              <a:cs typeface="Calibri"/>
            </a:endParaRPr>
          </a:p>
        </p:txBody>
      </p:sp>
      <p:pic>
        <p:nvPicPr>
          <p:cNvPr id="4" name="Picture 4">
            <a:extLst>
              <a:ext uri="{FF2B5EF4-FFF2-40B4-BE49-F238E27FC236}">
                <a16:creationId xmlns:a16="http://schemas.microsoft.com/office/drawing/2014/main" id="{BE569FC8-4DD9-4FEE-2291-DBBDDC16649C}"/>
              </a:ext>
            </a:extLst>
          </p:cNvPr>
          <p:cNvPicPr>
            <a:picLocks noChangeAspect="1"/>
          </p:cNvPicPr>
          <p:nvPr/>
        </p:nvPicPr>
        <p:blipFill>
          <a:blip r:embed="rId2"/>
          <a:stretch>
            <a:fillRect/>
          </a:stretch>
        </p:blipFill>
        <p:spPr>
          <a:xfrm>
            <a:off x="6441519" y="1229128"/>
            <a:ext cx="5433283" cy="3868913"/>
          </a:xfrm>
          <a:prstGeom prst="rect">
            <a:avLst/>
          </a:prstGeom>
        </p:spPr>
      </p:pic>
    </p:spTree>
    <p:extLst>
      <p:ext uri="{BB962C8B-B14F-4D97-AF65-F5344CB8AC3E}">
        <p14:creationId xmlns:p14="http://schemas.microsoft.com/office/powerpoint/2010/main" val="2918566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6333A-87EA-BB3C-025F-803B687FC133}"/>
              </a:ext>
            </a:extLst>
          </p:cNvPr>
          <p:cNvSpPr>
            <a:spLocks noGrp="1"/>
          </p:cNvSpPr>
          <p:nvPr>
            <p:ph type="title"/>
          </p:nvPr>
        </p:nvSpPr>
        <p:spPr>
          <a:xfrm>
            <a:off x="841248" y="548640"/>
            <a:ext cx="3600860" cy="5431536"/>
          </a:xfrm>
        </p:spPr>
        <p:txBody>
          <a:bodyPr>
            <a:normAutofit/>
          </a:bodyPr>
          <a:lstStyle/>
          <a:p>
            <a:r>
              <a:rPr lang="en-US" sz="5400" dirty="0">
                <a:ea typeface="+mj-lt"/>
                <a:cs typeface="+mj-lt"/>
              </a:rPr>
              <a:t>Negative outcomes of the guarantee </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02B85B-5D83-1170-E1EB-BA850B848B9C}"/>
              </a:ext>
            </a:extLst>
          </p:cNvPr>
          <p:cNvSpPr>
            <a:spLocks noGrp="1"/>
          </p:cNvSpPr>
          <p:nvPr>
            <p:ph idx="1"/>
          </p:nvPr>
        </p:nvSpPr>
        <p:spPr>
          <a:xfrm>
            <a:off x="4629834" y="552091"/>
            <a:ext cx="7097638" cy="5782568"/>
          </a:xfrm>
        </p:spPr>
        <p:txBody>
          <a:bodyPr vert="horz" lIns="91440" tIns="45720" rIns="91440" bIns="45720" rtlCol="0" anchor="ctr">
            <a:normAutofit/>
          </a:bodyPr>
          <a:lstStyle/>
          <a:p>
            <a:pPr marL="457200" lvl="1" indent="0">
              <a:buNone/>
            </a:pPr>
            <a:endParaRPr lang="en-US" sz="2800" dirty="0">
              <a:ea typeface="+mn-lt"/>
              <a:cs typeface="+mn-lt"/>
            </a:endParaRPr>
          </a:p>
          <a:p>
            <a:pPr marL="971550" lvl="1" indent="-285750">
              <a:buFont typeface="Arial"/>
              <a:buChar char="•"/>
            </a:pPr>
            <a:r>
              <a:rPr lang="en-US" sz="2800" dirty="0">
                <a:ea typeface="+mn-lt"/>
                <a:cs typeface="+mn-lt"/>
              </a:rPr>
              <a:t>It was assumed that the 3 month guarantee would promote healthcare workers to refer patients which they cannot treat in an appropriate amount of time to another hospital which can. This was not the case, as few hospitals referred patients to other locations.</a:t>
            </a:r>
          </a:p>
          <a:p>
            <a:pPr marL="971550" lvl="1" indent="-285750">
              <a:buFont typeface="Arial"/>
              <a:buChar char="•"/>
            </a:pPr>
            <a:r>
              <a:rPr lang="en-US" sz="2800" dirty="0">
                <a:ea typeface="+mn-lt"/>
                <a:cs typeface="+mn-lt"/>
              </a:rPr>
              <a:t>Instead of becoming more efficient with their hospital resources, hospitals began to expand their offerings rather than recommending them to neighboring hospitals </a:t>
            </a:r>
            <a:r>
              <a:rPr lang="en-US" dirty="0">
                <a:ea typeface="+mn-lt"/>
                <a:cs typeface="+mn-lt"/>
              </a:rPr>
              <a:t> </a:t>
            </a:r>
            <a:endParaRPr lang="en-US" dirty="0"/>
          </a:p>
        </p:txBody>
      </p:sp>
    </p:spTree>
    <p:extLst>
      <p:ext uri="{BB962C8B-B14F-4D97-AF65-F5344CB8AC3E}">
        <p14:creationId xmlns:p14="http://schemas.microsoft.com/office/powerpoint/2010/main" val="222360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2682-6222-6025-6F2E-44F26783B6D6}"/>
              </a:ext>
            </a:extLst>
          </p:cNvPr>
          <p:cNvSpPr>
            <a:spLocks noGrp="1"/>
          </p:cNvSpPr>
          <p:nvPr>
            <p:ph type="ctrTitle"/>
          </p:nvPr>
        </p:nvSpPr>
        <p:spPr>
          <a:xfrm>
            <a:off x="1524000" y="747410"/>
            <a:ext cx="9144000" cy="2859314"/>
          </a:xfrm>
        </p:spPr>
        <p:txBody>
          <a:bodyPr>
            <a:normAutofit/>
          </a:bodyPr>
          <a:lstStyle/>
          <a:p>
            <a:r>
              <a:rPr lang="en-US" sz="4400" dirty="0">
                <a:ea typeface="Calibri Light"/>
                <a:cs typeface="Calibri Light"/>
              </a:rPr>
              <a:t>Research Article 4 - </a:t>
            </a:r>
            <a:r>
              <a:rPr lang="en-US" sz="4400" dirty="0"/>
              <a:t>Challenges to ensuring valid and useful waiting time monitoring – a qualitative study in Swedish specialist care</a:t>
            </a:r>
            <a:endParaRPr lang="en-US" sz="4400" dirty="0">
              <a:ea typeface="Calibri Light"/>
              <a:cs typeface="Calibri Light"/>
            </a:endParaRPr>
          </a:p>
        </p:txBody>
      </p:sp>
      <p:sp>
        <p:nvSpPr>
          <p:cNvPr id="3" name="Subtitle 2">
            <a:extLst>
              <a:ext uri="{FF2B5EF4-FFF2-40B4-BE49-F238E27FC236}">
                <a16:creationId xmlns:a16="http://schemas.microsoft.com/office/drawing/2014/main" id="{EFAF089A-CBC9-CF52-6944-8871BD900056}"/>
              </a:ext>
            </a:extLst>
          </p:cNvPr>
          <p:cNvSpPr>
            <a:spLocks noGrp="1"/>
          </p:cNvSpPr>
          <p:nvPr>
            <p:ph type="subTitle" idx="1"/>
          </p:nvPr>
        </p:nvSpPr>
        <p:spPr/>
        <p:txBody>
          <a:bodyPr vert="horz" lIns="91440" tIns="45720" rIns="91440" bIns="45720" rtlCol="0" anchor="t">
            <a:normAutofit lnSpcReduction="10000"/>
          </a:bodyPr>
          <a:lstStyle/>
          <a:p>
            <a:endParaRPr lang="en-US" dirty="0">
              <a:ea typeface="Calibri"/>
              <a:cs typeface="Calibri"/>
            </a:endParaRPr>
          </a:p>
          <a:p>
            <a:r>
              <a:rPr lang="en-US" dirty="0">
                <a:ea typeface="Calibri"/>
                <a:cs typeface="Calibri"/>
              </a:rPr>
              <a:t>By David </a:t>
            </a:r>
            <a:r>
              <a:rPr lang="en-US" dirty="0" err="1">
                <a:ea typeface="Calibri"/>
                <a:cs typeface="Calibri"/>
              </a:rPr>
              <a:t>Ebbevi</a:t>
            </a:r>
            <a:r>
              <a:rPr lang="en-US" dirty="0">
                <a:ea typeface="Calibri"/>
                <a:cs typeface="Calibri"/>
              </a:rPr>
              <a:t>, Henna Hasson, Knut </a:t>
            </a:r>
            <a:r>
              <a:rPr lang="en-US" dirty="0" err="1">
                <a:ea typeface="Calibri"/>
                <a:cs typeface="Calibri"/>
              </a:rPr>
              <a:t>Lonnroth</a:t>
            </a:r>
            <a:r>
              <a:rPr lang="en-US" dirty="0">
                <a:ea typeface="Calibri"/>
                <a:cs typeface="Calibri"/>
              </a:rPr>
              <a:t>, and Hanna Augustsson</a:t>
            </a:r>
          </a:p>
          <a:p>
            <a:r>
              <a:rPr lang="en-US" dirty="0">
                <a:ea typeface="+mn-lt"/>
                <a:cs typeface="+mn-lt"/>
                <a:hlinkClick r:id="rId2"/>
              </a:rPr>
              <a:t>https://bmchealthservres.biomedcentral.com/articles/10.1186/s12913-021-07021-y</a:t>
            </a:r>
            <a:endParaRPr lang="en-US">
              <a:ea typeface="+mn-lt"/>
              <a:cs typeface="+mn-lt"/>
            </a:endParaRPr>
          </a:p>
          <a:p>
            <a:endParaRPr lang="en-US" dirty="0">
              <a:ea typeface="+mn-lt"/>
              <a:cs typeface="+mn-lt"/>
            </a:endParaRPr>
          </a:p>
        </p:txBody>
      </p:sp>
    </p:spTree>
    <p:extLst>
      <p:ext uri="{BB962C8B-B14F-4D97-AF65-F5344CB8AC3E}">
        <p14:creationId xmlns:p14="http://schemas.microsoft.com/office/powerpoint/2010/main" val="1672823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C9C8A2-2ADB-1AED-8DDD-621DF9D0B4F6}"/>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Calibri Light"/>
                <a:cs typeface="Calibri Light"/>
              </a:rPr>
              <a:t>Assessing Wait Time Validity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010F574-20B2-A75A-B6DD-9C2A7355E185}"/>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000" dirty="0">
                <a:ea typeface="Calibri"/>
                <a:cs typeface="Calibri"/>
              </a:rPr>
              <a:t>This study investigated whether the benefits of wait times in a healthcare setting were worth all of the negatives resulting from them</a:t>
            </a:r>
          </a:p>
          <a:p>
            <a:r>
              <a:rPr lang="en-US" sz="2000" dirty="0">
                <a:ea typeface="Calibri"/>
                <a:cs typeface="Calibri"/>
              </a:rPr>
              <a:t>Benefits - "reduces the risk of expensive hospital services being underutilized," "might avoid potential treatment risks," etc.</a:t>
            </a:r>
          </a:p>
          <a:p>
            <a:r>
              <a:rPr lang="en-US" sz="2000" dirty="0">
                <a:ea typeface="Calibri"/>
                <a:cs typeface="Calibri"/>
              </a:rPr>
              <a:t>Method – they interviewed 28 different health care professionals on their opinion on the wait times and accessed how it effected their services </a:t>
            </a:r>
          </a:p>
          <a:p>
            <a:pPr lvl="1"/>
            <a:r>
              <a:rPr lang="en-US" sz="2000" dirty="0">
                <a:ea typeface="+mn-lt"/>
                <a:cs typeface="+mn-lt"/>
              </a:rPr>
              <a:t>Hospitals were chosen in the Stockholm region of Sweden, and picked to represent a wide range of population and funding in that region.</a:t>
            </a:r>
          </a:p>
          <a:p>
            <a:pPr lvl="1"/>
            <a:r>
              <a:rPr lang="en-US" sz="2000" dirty="0">
                <a:ea typeface="+mn-lt"/>
                <a:cs typeface="+mn-lt"/>
              </a:rPr>
              <a:t>A waiting time registry was used for each health care visit and interview, to record data </a:t>
            </a:r>
          </a:p>
        </p:txBody>
      </p:sp>
    </p:spTree>
    <p:extLst>
      <p:ext uri="{BB962C8B-B14F-4D97-AF65-F5344CB8AC3E}">
        <p14:creationId xmlns:p14="http://schemas.microsoft.com/office/powerpoint/2010/main" val="1099070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DF6B-5553-BBBD-BBC7-73C48E2CF5ED}"/>
              </a:ext>
            </a:extLst>
          </p:cNvPr>
          <p:cNvSpPr>
            <a:spLocks noGrp="1"/>
          </p:cNvSpPr>
          <p:nvPr>
            <p:ph type="title"/>
          </p:nvPr>
        </p:nvSpPr>
        <p:spPr>
          <a:xfrm>
            <a:off x="648929" y="629266"/>
            <a:ext cx="3505495" cy="1622321"/>
          </a:xfrm>
        </p:spPr>
        <p:txBody>
          <a:bodyPr>
            <a:normAutofit/>
          </a:bodyPr>
          <a:lstStyle/>
          <a:p>
            <a:r>
              <a:rPr lang="en-US" dirty="0">
                <a:ea typeface="Calibri Light"/>
                <a:cs typeface="Calibri Light"/>
              </a:rPr>
              <a:t>Waiting Time Data Control </a:t>
            </a:r>
            <a:endParaRPr lang="en-US" dirty="0"/>
          </a:p>
        </p:txBody>
      </p:sp>
      <p:sp>
        <p:nvSpPr>
          <p:cNvPr id="3" name="Content Placeholder 2">
            <a:extLst>
              <a:ext uri="{FF2B5EF4-FFF2-40B4-BE49-F238E27FC236}">
                <a16:creationId xmlns:a16="http://schemas.microsoft.com/office/drawing/2014/main" id="{364E66CB-C8B7-EF57-7B87-357E0166846A}"/>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1400">
                <a:ea typeface="Calibri"/>
                <a:cs typeface="Calibri"/>
              </a:rPr>
              <a:t>In Stockholm, waiting times are recorded in two different databases </a:t>
            </a:r>
          </a:p>
          <a:p>
            <a:pPr lvl="1"/>
            <a:r>
              <a:rPr lang="en-US" sz="1400" i="1">
                <a:ea typeface="+mn-lt"/>
                <a:cs typeface="+mn-lt"/>
              </a:rPr>
              <a:t>The waiting time registry </a:t>
            </a:r>
            <a:r>
              <a:rPr lang="en-US" sz="1400">
                <a:ea typeface="+mn-lt"/>
                <a:cs typeface="+mn-lt"/>
              </a:rPr>
              <a:t>and </a:t>
            </a:r>
            <a:r>
              <a:rPr lang="en-US" sz="1400" i="1">
                <a:ea typeface="+mn-lt"/>
                <a:cs typeface="+mn-lt"/>
              </a:rPr>
              <a:t>The Supply Service Database </a:t>
            </a:r>
          </a:p>
          <a:p>
            <a:r>
              <a:rPr lang="en-US" sz="1400">
                <a:ea typeface="Calibri"/>
                <a:cs typeface="Calibri"/>
              </a:rPr>
              <a:t>Purpose of recording wait times </a:t>
            </a:r>
            <a:endParaRPr lang="en-US" sz="1400" i="1">
              <a:ea typeface="Calibri"/>
              <a:cs typeface="Calibri"/>
            </a:endParaRPr>
          </a:p>
          <a:p>
            <a:pPr lvl="1"/>
            <a:r>
              <a:rPr lang="en-US" sz="1400">
                <a:ea typeface="Calibri"/>
                <a:cs typeface="Calibri"/>
              </a:rPr>
              <a:t>Policy Level – for reimbursement and economic sanctions between providers</a:t>
            </a:r>
          </a:p>
          <a:p>
            <a:pPr lvl="1"/>
            <a:r>
              <a:rPr lang="en-US" sz="1400">
                <a:ea typeface="Calibri"/>
                <a:cs typeface="Calibri"/>
              </a:rPr>
              <a:t>Clinical Level – production and planning wait times for patients </a:t>
            </a:r>
          </a:p>
          <a:p>
            <a:r>
              <a:rPr lang="en-US" sz="1400">
                <a:ea typeface="+mn-lt"/>
                <a:cs typeface="+mn-lt"/>
              </a:rPr>
              <a:t>Results </a:t>
            </a:r>
          </a:p>
          <a:p>
            <a:pPr lvl="1"/>
            <a:r>
              <a:rPr lang="en-US" sz="1400">
                <a:ea typeface="+mn-lt"/>
                <a:cs typeface="+mn-lt"/>
              </a:rPr>
              <a:t>Their main finding was that the wait times being promised were not valid or accurate, with validity being the main barrier in this healthcare system.</a:t>
            </a:r>
          </a:p>
          <a:p>
            <a:pPr lvl="1"/>
            <a:endParaRPr lang="en-US" sz="1400">
              <a:ea typeface="+mn-lt"/>
              <a:cs typeface="+mn-lt"/>
            </a:endParaRP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1BA17DA3-6F4B-91B3-3997-5C2841D3168D}"/>
              </a:ext>
            </a:extLst>
          </p:cNvPr>
          <p:cNvPicPr>
            <a:picLocks noChangeAspect="1"/>
          </p:cNvPicPr>
          <p:nvPr/>
        </p:nvPicPr>
        <p:blipFill>
          <a:blip r:embed="rId2"/>
          <a:stretch>
            <a:fillRect/>
          </a:stretch>
        </p:blipFill>
        <p:spPr>
          <a:xfrm>
            <a:off x="5405862" y="2178366"/>
            <a:ext cx="6019331" cy="2498022"/>
          </a:xfrm>
          <a:prstGeom prst="rect">
            <a:avLst/>
          </a:prstGeom>
          <a:effectLst/>
        </p:spPr>
      </p:pic>
    </p:spTree>
    <p:extLst>
      <p:ext uri="{BB962C8B-B14F-4D97-AF65-F5344CB8AC3E}">
        <p14:creationId xmlns:p14="http://schemas.microsoft.com/office/powerpoint/2010/main" val="3157453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2088-900F-D4A0-A80E-33CF738D9CBF}"/>
              </a:ext>
            </a:extLst>
          </p:cNvPr>
          <p:cNvSpPr>
            <a:spLocks noGrp="1"/>
          </p:cNvSpPr>
          <p:nvPr>
            <p:ph type="ctrTitle"/>
          </p:nvPr>
        </p:nvSpPr>
        <p:spPr>
          <a:xfrm>
            <a:off x="1095829" y="1223963"/>
            <a:ext cx="10000342" cy="2467428"/>
          </a:xfrm>
        </p:spPr>
        <p:txBody>
          <a:bodyPr>
            <a:normAutofit fontScale="90000"/>
          </a:bodyPr>
          <a:lstStyle/>
          <a:p>
            <a:r>
              <a:rPr lang="en-US" dirty="0">
                <a:ea typeface="Calibri Light"/>
                <a:cs typeface="Calibri Light"/>
              </a:rPr>
              <a:t>Research Article 5 -</a:t>
            </a:r>
            <a:r>
              <a:rPr lang="en-US" dirty="0"/>
              <a:t>Telemedicine: how Sweden is reducing waiting times for Parkinson’s treatment</a:t>
            </a:r>
          </a:p>
        </p:txBody>
      </p:sp>
      <p:sp>
        <p:nvSpPr>
          <p:cNvPr id="3" name="Subtitle 2">
            <a:extLst>
              <a:ext uri="{FF2B5EF4-FFF2-40B4-BE49-F238E27FC236}">
                <a16:creationId xmlns:a16="http://schemas.microsoft.com/office/drawing/2014/main" id="{6914B53C-38E7-8963-71BB-33156B6C1C42}"/>
              </a:ext>
            </a:extLst>
          </p:cNvPr>
          <p:cNvSpPr>
            <a:spLocks noGrp="1"/>
          </p:cNvSpPr>
          <p:nvPr>
            <p:ph type="subTitle" idx="1"/>
          </p:nvPr>
        </p:nvSpPr>
        <p:spPr/>
        <p:txBody>
          <a:bodyPr vert="horz" lIns="91440" tIns="45720" rIns="91440" bIns="45720" rtlCol="0" anchor="t">
            <a:normAutofit/>
          </a:bodyPr>
          <a:lstStyle/>
          <a:p>
            <a:endParaRPr lang="en-US" dirty="0">
              <a:ea typeface="Calibri"/>
              <a:cs typeface="Calibri"/>
            </a:endParaRPr>
          </a:p>
          <a:p>
            <a:r>
              <a:rPr lang="en-US" dirty="0">
                <a:ea typeface="+mn-lt"/>
                <a:cs typeface="+mn-lt"/>
                <a:hlinkClick r:id="rId2"/>
              </a:rPr>
              <a:t>https://parkinsonslife.eu/telemedicine-how-sweden-is-reducing-waiting-times-for-parkinsons-treatment/</a:t>
            </a:r>
            <a:endParaRPr lang="en-US">
              <a:ea typeface="+mn-lt"/>
              <a:cs typeface="+mn-lt"/>
            </a:endParaRPr>
          </a:p>
          <a:p>
            <a:endParaRPr lang="en-US" dirty="0">
              <a:ea typeface="Calibri"/>
              <a:cs typeface="Calibri"/>
            </a:endParaRPr>
          </a:p>
        </p:txBody>
      </p:sp>
    </p:spTree>
    <p:extLst>
      <p:ext uri="{BB962C8B-B14F-4D97-AF65-F5344CB8AC3E}">
        <p14:creationId xmlns:p14="http://schemas.microsoft.com/office/powerpoint/2010/main" val="212060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4343C1A0-E477-398E-CA20-56AB0F8D6F95}"/>
              </a:ext>
            </a:extLst>
          </p:cNvPr>
          <p:cNvSpPr>
            <a:spLocks noGrp="1"/>
          </p:cNvSpPr>
          <p:nvPr>
            <p:ph type="title"/>
          </p:nvPr>
        </p:nvSpPr>
        <p:spPr>
          <a:xfrm>
            <a:off x="841246" y="673770"/>
            <a:ext cx="3644489" cy="2414488"/>
          </a:xfrm>
        </p:spPr>
        <p:txBody>
          <a:bodyPr anchor="t">
            <a:normAutofit/>
          </a:bodyPr>
          <a:lstStyle/>
          <a:p>
            <a:r>
              <a:rPr lang="en-US" sz="5000">
                <a:solidFill>
                  <a:srgbClr val="FFFFFF"/>
                </a:solidFill>
                <a:ea typeface="Calibri Light"/>
                <a:cs typeface="Calibri Light"/>
              </a:rPr>
              <a:t>Telehealth Visits Reduce Wait Times</a:t>
            </a:r>
            <a:endParaRPr lang="en-US" sz="5000">
              <a:solidFill>
                <a:srgbClr val="FFFFFF"/>
              </a:solidFill>
            </a:endParaRPr>
          </a:p>
        </p:txBody>
      </p:sp>
      <p:sp>
        <p:nvSpPr>
          <p:cNvPr id="3" name="Content Placeholder 2">
            <a:extLst>
              <a:ext uri="{FF2B5EF4-FFF2-40B4-BE49-F238E27FC236}">
                <a16:creationId xmlns:a16="http://schemas.microsoft.com/office/drawing/2014/main" id="{B6238585-D3A9-88DB-BBEF-C01A65B3404A}"/>
              </a:ext>
            </a:extLst>
          </p:cNvPr>
          <p:cNvSpPr>
            <a:spLocks noGrp="1"/>
          </p:cNvSpPr>
          <p:nvPr>
            <p:ph idx="1"/>
          </p:nvPr>
        </p:nvSpPr>
        <p:spPr>
          <a:xfrm>
            <a:off x="6095999" y="882315"/>
            <a:ext cx="5254754" cy="5294647"/>
          </a:xfrm>
        </p:spPr>
        <p:txBody>
          <a:bodyPr vert="horz" lIns="91440" tIns="45720" rIns="91440" bIns="45720" rtlCol="0">
            <a:normAutofit/>
          </a:bodyPr>
          <a:lstStyle/>
          <a:p>
            <a:r>
              <a:rPr lang="en-US" sz="2200">
                <a:ea typeface="Calibri"/>
                <a:cs typeface="Calibri"/>
              </a:rPr>
              <a:t>In use </a:t>
            </a:r>
          </a:p>
          <a:p>
            <a:pPr lvl="1"/>
            <a:r>
              <a:rPr lang="en-US" sz="2200">
                <a:ea typeface="Calibri"/>
                <a:cs typeface="Calibri"/>
              </a:rPr>
              <a:t>Telehealth visits for referrals in Parkinson's Disease are now in use and have reduced the wait times from six weeks down to one week. </a:t>
            </a:r>
          </a:p>
          <a:p>
            <a:r>
              <a:rPr lang="en-US" sz="2200">
                <a:ea typeface="+mn-lt"/>
                <a:cs typeface="+mn-lt"/>
              </a:rPr>
              <a:t>Who uses them?</a:t>
            </a:r>
          </a:p>
          <a:p>
            <a:pPr lvl="1"/>
            <a:r>
              <a:rPr lang="en-US" sz="2200">
                <a:ea typeface="+mn-lt"/>
                <a:cs typeface="+mn-lt"/>
              </a:rPr>
              <a:t>Parkinson's specialists are using these video calls to consult with other neurologists to confirm patient's diagnosis </a:t>
            </a:r>
          </a:p>
          <a:p>
            <a:r>
              <a:rPr lang="en-US" sz="2200">
                <a:ea typeface="+mn-lt"/>
                <a:cs typeface="+mn-lt"/>
              </a:rPr>
              <a:t>Spread of information </a:t>
            </a:r>
          </a:p>
          <a:p>
            <a:pPr lvl="1"/>
            <a:r>
              <a:rPr lang="en-US" sz="2200">
                <a:ea typeface="+mn-lt"/>
                <a:cs typeface="+mn-lt"/>
              </a:rPr>
              <a:t>These calls are spreading information from high level neurologists to general physicians and Parkinson specialists</a:t>
            </a:r>
          </a:p>
        </p:txBody>
      </p:sp>
    </p:spTree>
    <p:extLst>
      <p:ext uri="{BB962C8B-B14F-4D97-AF65-F5344CB8AC3E}">
        <p14:creationId xmlns:p14="http://schemas.microsoft.com/office/powerpoint/2010/main" val="3078944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7A25A-BBE4-9D38-CA3C-3743F2BE3BAD}"/>
              </a:ext>
            </a:extLst>
          </p:cNvPr>
          <p:cNvSpPr>
            <a:spLocks noGrp="1"/>
          </p:cNvSpPr>
          <p:nvPr>
            <p:ph type="title"/>
          </p:nvPr>
        </p:nvSpPr>
        <p:spPr>
          <a:xfrm>
            <a:off x="640080" y="329184"/>
            <a:ext cx="6894576" cy="1783080"/>
          </a:xfrm>
        </p:spPr>
        <p:txBody>
          <a:bodyPr anchor="b">
            <a:normAutofit/>
          </a:bodyPr>
          <a:lstStyle/>
          <a:p>
            <a:r>
              <a:rPr lang="en-US" sz="5400">
                <a:ea typeface="Calibri Light"/>
                <a:cs typeface="Calibri Light"/>
              </a:rPr>
              <a:t>Results</a:t>
            </a:r>
            <a:endParaRPr lang="en-US" sz="5400"/>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89818B-DA50-C3C2-612C-918C1540050B}"/>
              </a:ext>
            </a:extLst>
          </p:cNvPr>
          <p:cNvSpPr>
            <a:spLocks noGrp="1"/>
          </p:cNvSpPr>
          <p:nvPr>
            <p:ph idx="1"/>
          </p:nvPr>
        </p:nvSpPr>
        <p:spPr>
          <a:xfrm>
            <a:off x="640080" y="2706624"/>
            <a:ext cx="6894576" cy="3483864"/>
          </a:xfrm>
        </p:spPr>
        <p:txBody>
          <a:bodyPr vert="horz" lIns="91440" tIns="45720" rIns="91440" bIns="45720" rtlCol="0">
            <a:normAutofit/>
          </a:bodyPr>
          <a:lstStyle/>
          <a:p>
            <a:r>
              <a:rPr lang="en-US" sz="2200">
                <a:ea typeface="Calibri"/>
                <a:cs typeface="Calibri"/>
              </a:rPr>
              <a:t>Locations where telehealth consulting is already occurring </a:t>
            </a:r>
          </a:p>
          <a:p>
            <a:pPr lvl="1"/>
            <a:r>
              <a:rPr lang="en-US" sz="2200">
                <a:ea typeface="+mn-lt"/>
                <a:cs typeface="+mn-lt"/>
              </a:rPr>
              <a:t>Stockholm, Uppsala, Umea, Linkoping</a:t>
            </a:r>
          </a:p>
          <a:p>
            <a:r>
              <a:rPr lang="en-US" sz="2200">
                <a:ea typeface="+mn-lt"/>
                <a:cs typeface="+mn-lt"/>
              </a:rPr>
              <a:t>Statistic results are shown in the charts</a:t>
            </a:r>
          </a:p>
          <a:p>
            <a:pPr marL="0" indent="0">
              <a:buNone/>
            </a:pPr>
            <a:endParaRPr lang="en-US" sz="2200">
              <a:ea typeface="+mn-lt"/>
              <a:cs typeface="+mn-lt"/>
            </a:endParaRPr>
          </a:p>
        </p:txBody>
      </p:sp>
      <p:pic>
        <p:nvPicPr>
          <p:cNvPr id="4" name="Picture 4" descr="Timeline&#10;&#10;Description automatically generated">
            <a:extLst>
              <a:ext uri="{FF2B5EF4-FFF2-40B4-BE49-F238E27FC236}">
                <a16:creationId xmlns:a16="http://schemas.microsoft.com/office/drawing/2014/main" id="{E7526A56-BCC2-9397-9227-4BDDF477F773}"/>
              </a:ext>
            </a:extLst>
          </p:cNvPr>
          <p:cNvPicPr>
            <a:picLocks noChangeAspect="1"/>
          </p:cNvPicPr>
          <p:nvPr/>
        </p:nvPicPr>
        <p:blipFill>
          <a:blip r:embed="rId2"/>
          <a:stretch>
            <a:fillRect/>
          </a:stretch>
        </p:blipFill>
        <p:spPr>
          <a:xfrm>
            <a:off x="6666412" y="327340"/>
            <a:ext cx="5146330" cy="2896624"/>
          </a:xfrm>
          <a:prstGeom prst="rect">
            <a:avLst/>
          </a:prstGeom>
        </p:spPr>
      </p:pic>
      <p:pic>
        <p:nvPicPr>
          <p:cNvPr id="5" name="Picture 5" descr="Timeline&#10;&#10;Description automatically generated">
            <a:extLst>
              <a:ext uri="{FF2B5EF4-FFF2-40B4-BE49-F238E27FC236}">
                <a16:creationId xmlns:a16="http://schemas.microsoft.com/office/drawing/2014/main" id="{9D4E0F93-7692-9207-E01E-9678FECB6DB5}"/>
              </a:ext>
            </a:extLst>
          </p:cNvPr>
          <p:cNvPicPr>
            <a:picLocks noChangeAspect="1"/>
          </p:cNvPicPr>
          <p:nvPr/>
        </p:nvPicPr>
        <p:blipFill>
          <a:blip r:embed="rId3"/>
          <a:stretch>
            <a:fillRect/>
          </a:stretch>
        </p:blipFill>
        <p:spPr>
          <a:xfrm>
            <a:off x="6670476" y="3585707"/>
            <a:ext cx="5134427" cy="2872957"/>
          </a:xfrm>
          <a:prstGeom prst="rect">
            <a:avLst/>
          </a:prstGeom>
        </p:spPr>
      </p:pic>
      <p:sp>
        <p:nvSpPr>
          <p:cNvPr id="6" name="TextBox 5">
            <a:extLst>
              <a:ext uri="{FF2B5EF4-FFF2-40B4-BE49-F238E27FC236}">
                <a16:creationId xmlns:a16="http://schemas.microsoft.com/office/drawing/2014/main" id="{9859A5FE-46BE-72E8-6429-8E006709CA5C}"/>
              </a:ext>
            </a:extLst>
          </p:cNvPr>
          <p:cNvSpPr txBox="1"/>
          <p:nvPr/>
        </p:nvSpPr>
        <p:spPr>
          <a:xfrm>
            <a:off x="7663543" y="732971"/>
            <a:ext cx="314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u="sng" dirty="0">
                <a:ea typeface="+mn-lt"/>
                <a:cs typeface="+mn-lt"/>
              </a:rPr>
              <a:t>Before consultive neurology</a:t>
            </a:r>
            <a:endParaRPr lang="en-US" i="1" u="sng">
              <a:ea typeface="Calibri"/>
              <a:cs typeface="Calibri"/>
            </a:endParaRPr>
          </a:p>
        </p:txBody>
      </p:sp>
      <p:sp>
        <p:nvSpPr>
          <p:cNvPr id="9" name="TextBox 8">
            <a:extLst>
              <a:ext uri="{FF2B5EF4-FFF2-40B4-BE49-F238E27FC236}">
                <a16:creationId xmlns:a16="http://schemas.microsoft.com/office/drawing/2014/main" id="{051F3753-3398-8510-4219-A1ADDE3F79F7}"/>
              </a:ext>
            </a:extLst>
          </p:cNvPr>
          <p:cNvSpPr txBox="1"/>
          <p:nvPr/>
        </p:nvSpPr>
        <p:spPr>
          <a:xfrm>
            <a:off x="7663542" y="3868056"/>
            <a:ext cx="3149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u="sng" dirty="0">
                <a:ea typeface="+mn-lt"/>
                <a:cs typeface="+mn-lt"/>
              </a:rPr>
              <a:t>After consultive neurology</a:t>
            </a:r>
            <a:endParaRPr lang="en-US" i="1" u="sng" dirty="0">
              <a:ea typeface="Calibri"/>
              <a:cs typeface="Calibri"/>
            </a:endParaRPr>
          </a:p>
        </p:txBody>
      </p:sp>
    </p:spTree>
    <p:extLst>
      <p:ext uri="{BB962C8B-B14F-4D97-AF65-F5344CB8AC3E}">
        <p14:creationId xmlns:p14="http://schemas.microsoft.com/office/powerpoint/2010/main" val="3121609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C8C7B-FECB-81D3-6156-12EDF9D9497F}"/>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Proposal</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B77DCB0-E07C-5FB8-97F5-BCDA04CC4C32}"/>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n-US" sz="2000" dirty="0">
                <a:cs typeface="Calibri"/>
              </a:rPr>
              <a:t>My proposal to fix the problem of long wait times in Sweden is to add maximum wait times for all procedures and healthcare visits. This goes for dental cleanings, selective surgeries, emergency procedures, etc. We have already seen the addition of maximum wait times for particular procedures, but their implementation was flawed. </a:t>
            </a:r>
          </a:p>
          <a:p>
            <a:pPr marL="0" indent="0">
              <a:buNone/>
            </a:pPr>
            <a:r>
              <a:rPr lang="en-US" sz="2000" dirty="0">
                <a:cs typeface="Calibri"/>
              </a:rPr>
              <a:t>In order to make this successful, I think it would be best for each hospital to compile a list of procedures or systems of the body which they would like to become the specialists in. They can then become very efficient with these procedures, as they know what to expect. </a:t>
            </a:r>
          </a:p>
          <a:p>
            <a:pPr marL="0" indent="0">
              <a:buNone/>
            </a:pPr>
            <a:r>
              <a:rPr lang="en-US" sz="2000" dirty="0">
                <a:cs typeface="Calibri"/>
              </a:rPr>
              <a:t>Another part of my proposal would go to increasing funding for general primary care physicians. Then, when patients go to their primary care physician, the doctor would know exactly where to direct them and because that hospital specializes in a few procedures hopefully the wait time would be much reduced. </a:t>
            </a:r>
            <a:endParaRPr lang="en-US" dirty="0"/>
          </a:p>
          <a:p>
            <a:pPr marL="0" indent="0">
              <a:buNone/>
            </a:pPr>
            <a:endParaRPr lang="en-US" sz="2000">
              <a:ea typeface="+mn-lt"/>
              <a:cs typeface="+mn-lt"/>
            </a:endParaRPr>
          </a:p>
        </p:txBody>
      </p:sp>
    </p:spTree>
    <p:extLst>
      <p:ext uri="{BB962C8B-B14F-4D97-AF65-F5344CB8AC3E}">
        <p14:creationId xmlns:p14="http://schemas.microsoft.com/office/powerpoint/2010/main" val="4018643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ECD008-047B-DCF3-A599-2690A97B10D7}"/>
              </a:ext>
            </a:extLst>
          </p:cNvPr>
          <p:cNvSpPr>
            <a:spLocks noGrp="1"/>
          </p:cNvSpPr>
          <p:nvPr>
            <p:ph type="title"/>
          </p:nvPr>
        </p:nvSpPr>
        <p:spPr>
          <a:xfrm>
            <a:off x="838200" y="365125"/>
            <a:ext cx="10515600" cy="1325563"/>
          </a:xfrm>
        </p:spPr>
        <p:txBody>
          <a:bodyPr>
            <a:normAutofit/>
          </a:bodyPr>
          <a:lstStyle/>
          <a:p>
            <a:r>
              <a:rPr lang="en-US" dirty="0">
                <a:cs typeface="Calibri Light"/>
              </a:rPr>
              <a:t>Proposal</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7100AAB-655F-DC4B-D5C9-40470D2E6612}"/>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cs typeface="Calibri"/>
              </a:rPr>
              <a:t>We could increase the number of general physicians by offering an equal salary to those in specialized positions, because that is one of the main reasons why doctors choose to specialize in a field. </a:t>
            </a:r>
          </a:p>
          <a:p>
            <a:r>
              <a:rPr lang="en-US" dirty="0">
                <a:cs typeface="Calibri"/>
              </a:rPr>
              <a:t>By increasing the number of primary care physicians and having more clearly defined specialized hospitals for those primary care physicians I think that these hospitals would be better equipped with a clear path for patients to reach their care within newly defined maximum wait times. </a:t>
            </a:r>
          </a:p>
        </p:txBody>
      </p:sp>
    </p:spTree>
    <p:extLst>
      <p:ext uri="{BB962C8B-B14F-4D97-AF65-F5344CB8AC3E}">
        <p14:creationId xmlns:p14="http://schemas.microsoft.com/office/powerpoint/2010/main" val="108959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E06CE-D521-4E21-BBDF-46632DEBEC07}"/>
              </a:ext>
            </a:extLst>
          </p:cNvPr>
          <p:cNvSpPr>
            <a:spLocks noGrp="1"/>
          </p:cNvSpPr>
          <p:nvPr>
            <p:ph type="title"/>
          </p:nvPr>
        </p:nvSpPr>
        <p:spPr>
          <a:xfrm>
            <a:off x="1024128" y="585216"/>
            <a:ext cx="6066818" cy="1499616"/>
          </a:xfrm>
        </p:spPr>
        <p:txBody>
          <a:bodyPr>
            <a:normAutofit/>
          </a:bodyPr>
          <a:lstStyle/>
          <a:p>
            <a:r>
              <a:rPr lang="en-US" dirty="0">
                <a:cs typeface="Calibri Light"/>
              </a:rPr>
              <a:t>Cultural and Ethnic Identity</a:t>
            </a:r>
            <a:endParaRPr lang="en-US" dirty="0"/>
          </a:p>
        </p:txBody>
      </p:sp>
      <p:sp>
        <p:nvSpPr>
          <p:cNvPr id="3" name="Content Placeholder 2">
            <a:extLst>
              <a:ext uri="{FF2B5EF4-FFF2-40B4-BE49-F238E27FC236}">
                <a16:creationId xmlns:a16="http://schemas.microsoft.com/office/drawing/2014/main" id="{5F0D6958-254C-409C-84F2-A10552868E13}"/>
              </a:ext>
            </a:extLst>
          </p:cNvPr>
          <p:cNvSpPr>
            <a:spLocks noGrp="1"/>
          </p:cNvSpPr>
          <p:nvPr>
            <p:ph idx="1"/>
          </p:nvPr>
        </p:nvSpPr>
        <p:spPr>
          <a:xfrm>
            <a:off x="1024128" y="2286000"/>
            <a:ext cx="6066818" cy="4023360"/>
          </a:xfrm>
        </p:spPr>
        <p:txBody>
          <a:bodyPr vert="horz" lIns="45720" tIns="45720" rIns="45720" bIns="45720" rtlCol="0" anchor="t">
            <a:normAutofit/>
          </a:bodyPr>
          <a:lstStyle/>
          <a:p>
            <a:pPr marL="264795" lvl="1"/>
            <a:r>
              <a:rPr lang="en-US" sz="2400" dirty="0"/>
              <a:t>Population: 10 million people</a:t>
            </a:r>
          </a:p>
          <a:p>
            <a:pPr marL="264795" lvl="1"/>
            <a:r>
              <a:rPr lang="en-US" sz="2400" dirty="0"/>
              <a:t>Ethnic Identity: </a:t>
            </a:r>
          </a:p>
          <a:p>
            <a:pPr marL="447675" lvl="2"/>
            <a:r>
              <a:rPr lang="en-US" sz="1800" dirty="0"/>
              <a:t>Indigenous people: Swedes with Finnish and Sami minorities </a:t>
            </a:r>
          </a:p>
          <a:p>
            <a:pPr marL="264795" lvl="1"/>
            <a:r>
              <a:rPr lang="en-US" sz="2400" dirty="0"/>
              <a:t>Religion:</a:t>
            </a:r>
          </a:p>
          <a:p>
            <a:pPr marL="447675" lvl="2"/>
            <a:r>
              <a:rPr lang="en-US" sz="1800" dirty="0"/>
              <a:t>87% Lutheran</a:t>
            </a:r>
          </a:p>
          <a:p>
            <a:pPr marL="447675" lvl="2"/>
            <a:r>
              <a:rPr lang="en-US" sz="1800" dirty="0"/>
              <a:t>13% Roman Catholic, Buddhist, Baptist, Orthodox, Muslim, Jewish</a:t>
            </a:r>
          </a:p>
          <a:p>
            <a:pPr marL="264795" lvl="1"/>
            <a:r>
              <a:rPr lang="en-US" sz="2400" dirty="0"/>
              <a:t>Sami People </a:t>
            </a:r>
          </a:p>
          <a:p>
            <a:pPr marL="447675" lvl="2"/>
            <a:r>
              <a:rPr lang="en-US" sz="1800" dirty="0"/>
              <a:t>Indigenous people to parts of Norway, Sweden, Finland, and Russia</a:t>
            </a:r>
          </a:p>
          <a:p>
            <a:pPr marL="447675" lvl="2"/>
            <a:endParaRPr lang="en-US"/>
          </a:p>
        </p:txBody>
      </p:sp>
      <p:pic>
        <p:nvPicPr>
          <p:cNvPr id="4" name="Picture 4" descr="A picture containing outdoor, snow, person, red&#10;&#10;Description automatically generated">
            <a:extLst>
              <a:ext uri="{FF2B5EF4-FFF2-40B4-BE49-F238E27FC236}">
                <a16:creationId xmlns:a16="http://schemas.microsoft.com/office/drawing/2014/main" id="{9B579811-8BC1-4ED1-A4D6-DF69004CACA5}"/>
              </a:ext>
            </a:extLst>
          </p:cNvPr>
          <p:cNvPicPr>
            <a:picLocks noChangeAspect="1"/>
          </p:cNvPicPr>
          <p:nvPr/>
        </p:nvPicPr>
        <p:blipFill rotWithShape="1">
          <a:blip r:embed="rId3"/>
          <a:srcRect l="33722" r="28222"/>
          <a:stretch/>
        </p:blipFill>
        <p:spPr>
          <a:xfrm>
            <a:off x="7552266" y="10"/>
            <a:ext cx="4639733" cy="6857990"/>
          </a:xfrm>
          <a:prstGeom prst="rect">
            <a:avLst/>
          </a:prstGeom>
        </p:spPr>
      </p:pic>
    </p:spTree>
    <p:extLst>
      <p:ext uri="{BB962C8B-B14F-4D97-AF65-F5344CB8AC3E}">
        <p14:creationId xmlns:p14="http://schemas.microsoft.com/office/powerpoint/2010/main" val="3192394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22CC-6257-4AB3-8F5A-8DAD76A5037D}"/>
              </a:ext>
            </a:extLst>
          </p:cNvPr>
          <p:cNvSpPr>
            <a:spLocks noGrp="1"/>
          </p:cNvSpPr>
          <p:nvPr>
            <p:ph type="title"/>
          </p:nvPr>
        </p:nvSpPr>
        <p:spPr>
          <a:xfrm>
            <a:off x="842057" y="261535"/>
            <a:ext cx="9720072" cy="1499616"/>
          </a:xfrm>
        </p:spPr>
        <p:txBody>
          <a:bodyPr/>
          <a:lstStyle/>
          <a:p>
            <a:r>
              <a:rPr lang="en-US" dirty="0">
                <a:cs typeface="Calibri Light"/>
              </a:rPr>
              <a:t>References –</a:t>
            </a:r>
            <a:endParaRPr lang="en-US" dirty="0"/>
          </a:p>
        </p:txBody>
      </p:sp>
      <p:sp>
        <p:nvSpPr>
          <p:cNvPr id="3" name="Content Placeholder 2">
            <a:extLst>
              <a:ext uri="{FF2B5EF4-FFF2-40B4-BE49-F238E27FC236}">
                <a16:creationId xmlns:a16="http://schemas.microsoft.com/office/drawing/2014/main" id="{2A6623C3-DECA-4F39-B897-65F1BB062B30}"/>
              </a:ext>
            </a:extLst>
          </p:cNvPr>
          <p:cNvSpPr>
            <a:spLocks noGrp="1"/>
          </p:cNvSpPr>
          <p:nvPr>
            <p:ph idx="1"/>
          </p:nvPr>
        </p:nvSpPr>
        <p:spPr>
          <a:xfrm>
            <a:off x="275615" y="1712816"/>
            <a:ext cx="5552674" cy="5304597"/>
          </a:xfrm>
        </p:spPr>
        <p:txBody>
          <a:bodyPr>
            <a:normAutofit fontScale="70000" lnSpcReduction="20000"/>
          </a:bodyPr>
          <a:lstStyle/>
          <a:p>
            <a:r>
              <a:rPr lang="en-US" dirty="0"/>
              <a:t>“10 Things to Know about Swedish Food.” </a:t>
            </a:r>
            <a:r>
              <a:rPr lang="en-US" i="1" dirty="0"/>
              <a:t>The Swede in London</a:t>
            </a:r>
            <a:r>
              <a:rPr lang="en-US" dirty="0"/>
              <a:t>, 11 June 2015, https://</a:t>
            </a:r>
            <a:r>
              <a:rPr lang="en-US" dirty="0" err="1"/>
              <a:t>thebritishswede.wordpress.com</a:t>
            </a:r>
            <a:r>
              <a:rPr lang="en-US" dirty="0"/>
              <a:t>/2015/06/11/10-things-to-know-about-swedish-food/. </a:t>
            </a:r>
          </a:p>
          <a:p>
            <a:r>
              <a:rPr lang="en-US" dirty="0" err="1"/>
              <a:t>Afs-Usa</a:t>
            </a:r>
            <a:r>
              <a:rPr lang="en-US" dirty="0"/>
              <a:t>. “Sweden: Exploring Swedish Culture: Learn with AFS-USA.” </a:t>
            </a:r>
            <a:r>
              <a:rPr lang="en-US" i="1" dirty="0"/>
              <a:t>AFS</a:t>
            </a:r>
            <a:r>
              <a:rPr lang="en-US" dirty="0"/>
              <a:t>, https://</a:t>
            </a:r>
            <a:r>
              <a:rPr lang="en-US" dirty="0" err="1"/>
              <a:t>www.afsusa.org</a:t>
            </a:r>
            <a:r>
              <a:rPr lang="en-US" dirty="0"/>
              <a:t>/countries/</a:t>
            </a:r>
            <a:r>
              <a:rPr lang="en-US" dirty="0" err="1"/>
              <a:t>sweden</a:t>
            </a:r>
            <a:r>
              <a:rPr lang="en-US" dirty="0"/>
              <a:t>/#</a:t>
            </a:r>
            <a:r>
              <a:rPr lang="en-US" dirty="0" err="1"/>
              <a:t>afs</a:t>
            </a:r>
            <a:r>
              <a:rPr lang="en-US" dirty="0"/>
              <a:t>-nav-people. </a:t>
            </a:r>
          </a:p>
          <a:p>
            <a:r>
              <a:rPr lang="en-US" dirty="0"/>
              <a:t>Andersson, Lisa, et al. “Investigating Opioid-Related Fatalities in Southern Sweden: Contact with Care-Providing Authorities and Comparison of Substances - Harm Reduction Journal.” </a:t>
            </a:r>
            <a:r>
              <a:rPr lang="en-US" i="1" dirty="0"/>
              <a:t>BioMed Central</a:t>
            </a:r>
            <a:r>
              <a:rPr lang="en-US" dirty="0"/>
              <a:t>, BioMed Central, 9 Jan. 2020, https://</a:t>
            </a:r>
            <a:r>
              <a:rPr lang="en-US" dirty="0" err="1"/>
              <a:t>harmreductionjournal.biomedcentral.com</a:t>
            </a:r>
            <a:r>
              <a:rPr lang="en-US" dirty="0"/>
              <a:t>/articles/10.1186/s12954-019-0354-y. </a:t>
            </a:r>
          </a:p>
          <a:p>
            <a:r>
              <a:rPr lang="en-US" dirty="0"/>
              <a:t>“How Sweden Achieved World-Class Medical and Social Care.” </a:t>
            </a:r>
            <a:r>
              <a:rPr lang="en-US" i="1" dirty="0" err="1"/>
              <a:t>Symbiocare</a:t>
            </a:r>
            <a:r>
              <a:rPr lang="en-US" dirty="0"/>
              <a:t>, 22 June 2016, https://</a:t>
            </a:r>
            <a:r>
              <a:rPr lang="en-US" dirty="0" err="1"/>
              <a:t>www.symbiocare.org</a:t>
            </a:r>
            <a:r>
              <a:rPr lang="en-US" dirty="0"/>
              <a:t>/how-</a:t>
            </a:r>
            <a:r>
              <a:rPr lang="en-US" dirty="0" err="1"/>
              <a:t>sweden</a:t>
            </a:r>
            <a:r>
              <a:rPr lang="en-US" dirty="0"/>
              <a:t>-achieved-world-class-medical-and-social-care/. </a:t>
            </a:r>
          </a:p>
          <a:p>
            <a:r>
              <a:rPr lang="en-US" dirty="0" err="1"/>
              <a:t>Kamann</a:t>
            </a:r>
            <a:r>
              <a:rPr lang="en-US" dirty="0"/>
              <a:t>, Matthias, et al. “Basic Swedish Phrases, Words &amp; Common Sentences - for Your Trip to Sweden.” </a:t>
            </a:r>
            <a:r>
              <a:rPr lang="en-US" i="1" dirty="0" err="1"/>
              <a:t>Hej</a:t>
            </a:r>
            <a:r>
              <a:rPr lang="en-US" i="1" dirty="0"/>
              <a:t> Sweden</a:t>
            </a:r>
            <a:r>
              <a:rPr lang="en-US" dirty="0"/>
              <a:t>, 10 Mar. 2021, https://</a:t>
            </a:r>
            <a:r>
              <a:rPr lang="en-US" dirty="0" err="1"/>
              <a:t>hejsweden.com</a:t>
            </a:r>
            <a:r>
              <a:rPr lang="en-US" dirty="0"/>
              <a:t>/</a:t>
            </a:r>
            <a:r>
              <a:rPr lang="en-US" dirty="0" err="1"/>
              <a:t>en</a:t>
            </a:r>
            <a:r>
              <a:rPr lang="en-US" dirty="0"/>
              <a:t>/basic-</a:t>
            </a:r>
            <a:r>
              <a:rPr lang="en-US" dirty="0" err="1"/>
              <a:t>swedish</a:t>
            </a:r>
            <a:r>
              <a:rPr lang="en-US" dirty="0"/>
              <a:t>-phrases-words-sentences/. </a:t>
            </a:r>
          </a:p>
          <a:p>
            <a:r>
              <a:rPr lang="en-US" dirty="0"/>
              <a:t>Last updated on 10 November 2021. “Taxes in Sweden.” </a:t>
            </a:r>
            <a:r>
              <a:rPr lang="en-US" i="1" dirty="0" err="1"/>
              <a:t>Sweden.se</a:t>
            </a:r>
            <a:r>
              <a:rPr lang="en-US" dirty="0"/>
              <a:t>, 12 Nov. 2021, https://</a:t>
            </a:r>
            <a:r>
              <a:rPr lang="en-US" dirty="0" err="1"/>
              <a:t>sweden.se</a:t>
            </a:r>
            <a:r>
              <a:rPr lang="en-US" dirty="0"/>
              <a:t>/life/society/taxes-in-</a:t>
            </a:r>
            <a:r>
              <a:rPr lang="en-US" dirty="0" err="1"/>
              <a:t>sweden</a:t>
            </a:r>
            <a:r>
              <a:rPr lang="en-US" dirty="0"/>
              <a:t>. </a:t>
            </a:r>
          </a:p>
          <a:p>
            <a:r>
              <a:rPr lang="en-US" dirty="0"/>
              <a:t>Last updated on 30 November 2021. “The Swedish School System.” </a:t>
            </a:r>
            <a:r>
              <a:rPr lang="en-US" i="1" dirty="0" err="1"/>
              <a:t>Sweden.se</a:t>
            </a:r>
            <a:r>
              <a:rPr lang="en-US" dirty="0"/>
              <a:t>, 30 Nov. 2021, https://</a:t>
            </a:r>
            <a:r>
              <a:rPr lang="en-US" dirty="0" err="1"/>
              <a:t>sweden.se</a:t>
            </a:r>
            <a:r>
              <a:rPr lang="en-US" dirty="0"/>
              <a:t>/life/society/the-</a:t>
            </a:r>
            <a:r>
              <a:rPr lang="en-US" dirty="0" err="1"/>
              <a:t>swedish</a:t>
            </a:r>
            <a:r>
              <a:rPr lang="en-US" dirty="0"/>
              <a:t>-school-system. </a:t>
            </a:r>
          </a:p>
          <a:p>
            <a:endParaRPr lang="en-US" dirty="0"/>
          </a:p>
        </p:txBody>
      </p:sp>
      <p:sp>
        <p:nvSpPr>
          <p:cNvPr id="5" name="Content Placeholder 2">
            <a:extLst>
              <a:ext uri="{FF2B5EF4-FFF2-40B4-BE49-F238E27FC236}">
                <a16:creationId xmlns:a16="http://schemas.microsoft.com/office/drawing/2014/main" id="{D0FE1DA4-4245-8279-CB16-478EDA98BCD5}"/>
              </a:ext>
            </a:extLst>
          </p:cNvPr>
          <p:cNvSpPr txBox="1">
            <a:spLocks/>
          </p:cNvSpPr>
          <p:nvPr/>
        </p:nvSpPr>
        <p:spPr>
          <a:xfrm>
            <a:off x="6135598" y="1631895"/>
            <a:ext cx="6011223" cy="5156244"/>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Last updated on 30 November 2021. “The Swedish School System.” </a:t>
            </a:r>
            <a:r>
              <a:rPr lang="en-US" i="1" dirty="0" err="1"/>
              <a:t>Sweden.se</a:t>
            </a:r>
            <a:r>
              <a:rPr lang="en-US" dirty="0"/>
              <a:t>, 30 Nov. 2021, https://</a:t>
            </a:r>
            <a:r>
              <a:rPr lang="en-US" dirty="0" err="1"/>
              <a:t>sweden.se</a:t>
            </a:r>
            <a:r>
              <a:rPr lang="en-US" dirty="0"/>
              <a:t>/life/society/the-</a:t>
            </a:r>
            <a:r>
              <a:rPr lang="en-US" dirty="0" err="1"/>
              <a:t>swedish</a:t>
            </a:r>
            <a:r>
              <a:rPr lang="en-US" dirty="0"/>
              <a:t>-school-system. </a:t>
            </a:r>
          </a:p>
          <a:p>
            <a:r>
              <a:rPr lang="en-US" dirty="0"/>
              <a:t>Last updated on 30 November 2021. “The Swedish School System.” </a:t>
            </a:r>
            <a:r>
              <a:rPr lang="en-US" i="1" dirty="0" err="1"/>
              <a:t>Sweden.se</a:t>
            </a:r>
            <a:r>
              <a:rPr lang="en-US" dirty="0"/>
              <a:t>, 30 Nov. 2021, https://</a:t>
            </a:r>
            <a:r>
              <a:rPr lang="en-US" dirty="0" err="1"/>
              <a:t>sweden.se</a:t>
            </a:r>
            <a:r>
              <a:rPr lang="en-US" dirty="0"/>
              <a:t>/life/society/the-</a:t>
            </a:r>
            <a:r>
              <a:rPr lang="en-US" dirty="0" err="1"/>
              <a:t>swedish</a:t>
            </a:r>
            <a:r>
              <a:rPr lang="en-US" dirty="0"/>
              <a:t>-school-system. </a:t>
            </a:r>
          </a:p>
          <a:p>
            <a:r>
              <a:rPr lang="en-US" dirty="0"/>
              <a:t>Mapes, Terri. “15 Things Not to Do When You Travel to Sweden.” </a:t>
            </a:r>
            <a:r>
              <a:rPr lang="en-US" i="1" dirty="0" err="1"/>
              <a:t>TripSavvy</a:t>
            </a:r>
            <a:r>
              <a:rPr lang="en-US" dirty="0"/>
              <a:t>, </a:t>
            </a:r>
            <a:r>
              <a:rPr lang="en-US" dirty="0" err="1"/>
              <a:t>TripSavvy</a:t>
            </a:r>
            <a:r>
              <a:rPr lang="en-US" dirty="0"/>
              <a:t>, 18 Apr. 2020, https://</a:t>
            </a:r>
            <a:r>
              <a:rPr lang="en-US" dirty="0" err="1"/>
              <a:t>www.tripsavvy.com</a:t>
            </a:r>
            <a:r>
              <a:rPr lang="en-US" dirty="0"/>
              <a:t>/things-not-to-do-in-sweden-1626790. </a:t>
            </a:r>
          </a:p>
          <a:p>
            <a:r>
              <a:rPr lang="en-US" dirty="0"/>
              <a:t>Pier. “Swedish Culture.” </a:t>
            </a:r>
            <a:r>
              <a:rPr lang="en-US" i="1" dirty="0"/>
              <a:t>Cultural Atlas</a:t>
            </a:r>
            <a:r>
              <a:rPr lang="en-US" dirty="0"/>
              <a:t>, https://</a:t>
            </a:r>
            <a:r>
              <a:rPr lang="en-US" dirty="0" err="1"/>
              <a:t>culturalatlas.sbs.com.au</a:t>
            </a:r>
            <a:r>
              <a:rPr lang="en-US" dirty="0"/>
              <a:t>/</a:t>
            </a:r>
            <a:r>
              <a:rPr lang="en-US" dirty="0" err="1"/>
              <a:t>swedish</a:t>
            </a:r>
            <a:r>
              <a:rPr lang="en-US" dirty="0"/>
              <a:t>-culture/</a:t>
            </a:r>
            <a:r>
              <a:rPr lang="en-US" dirty="0" err="1"/>
              <a:t>swedish</a:t>
            </a:r>
            <a:r>
              <a:rPr lang="en-US" dirty="0"/>
              <a:t>-culture-communication. </a:t>
            </a:r>
          </a:p>
          <a:p>
            <a:r>
              <a:rPr lang="en-US" dirty="0"/>
              <a:t>“Religious and Cultural Distance in Beliefs about Health and Illness in Women with Diabetes Mellitus of Different Origin Living in Sweden.” </a:t>
            </a:r>
            <a:r>
              <a:rPr lang="en-US" i="1" dirty="0"/>
              <a:t>Science Direct</a:t>
            </a:r>
            <a:r>
              <a:rPr lang="en-US" dirty="0"/>
              <a:t>, https://</a:t>
            </a:r>
            <a:r>
              <a:rPr lang="en-US" dirty="0" err="1"/>
              <a:t>doi.org</a:t>
            </a:r>
            <a:r>
              <a:rPr lang="en-US" dirty="0"/>
              <a:t>/10.1016/S0020-7489(03)00020-8. </a:t>
            </a:r>
          </a:p>
          <a:p>
            <a:r>
              <a:rPr lang="en-US" dirty="0"/>
              <a:t>“Sami.” </a:t>
            </a:r>
            <a:r>
              <a:rPr lang="en-US" i="1" dirty="0" err="1"/>
              <a:t>Encyclopædia</a:t>
            </a:r>
            <a:r>
              <a:rPr lang="en-US" i="1" dirty="0"/>
              <a:t> Britannica</a:t>
            </a:r>
            <a:r>
              <a:rPr lang="en-US" dirty="0"/>
              <a:t>, </a:t>
            </a:r>
            <a:r>
              <a:rPr lang="en-US" dirty="0" err="1"/>
              <a:t>Encyclopædia</a:t>
            </a:r>
            <a:r>
              <a:rPr lang="en-US" dirty="0"/>
              <a:t> Britannica, Inc., https://</a:t>
            </a:r>
            <a:r>
              <a:rPr lang="en-US" dirty="0" err="1"/>
              <a:t>www.britannica.com</a:t>
            </a:r>
            <a:r>
              <a:rPr lang="en-US" dirty="0"/>
              <a:t>/topic/Sami. </a:t>
            </a:r>
          </a:p>
          <a:p>
            <a:r>
              <a:rPr lang="en-US" dirty="0"/>
              <a:t>“Sweden - Culture, Etiquette &amp; Business Practices.” </a:t>
            </a:r>
            <a:r>
              <a:rPr lang="en-US" i="1" dirty="0" err="1"/>
              <a:t>Commisceo</a:t>
            </a:r>
            <a:r>
              <a:rPr lang="en-US" i="1" dirty="0"/>
              <a:t> Global Consulting Ltd.</a:t>
            </a:r>
            <a:r>
              <a:rPr lang="en-US" dirty="0"/>
              <a:t>, https://</a:t>
            </a:r>
            <a:r>
              <a:rPr lang="en-US" dirty="0" err="1"/>
              <a:t>www.commisceo-global.com</a:t>
            </a:r>
            <a:r>
              <a:rPr lang="en-US" dirty="0"/>
              <a:t>/resources/country-guides/</a:t>
            </a:r>
            <a:r>
              <a:rPr lang="en-US" dirty="0" err="1"/>
              <a:t>sweden</a:t>
            </a:r>
            <a:r>
              <a:rPr lang="en-US" dirty="0"/>
              <a:t>-guide. </a:t>
            </a:r>
          </a:p>
          <a:p>
            <a:endParaRPr lang="en-US" dirty="0"/>
          </a:p>
          <a:p>
            <a:r>
              <a:rPr lang="en-US" dirty="0"/>
              <a:t>Image Citations – Are in the notes of each slide as well</a:t>
            </a:r>
          </a:p>
        </p:txBody>
      </p:sp>
    </p:spTree>
    <p:extLst>
      <p:ext uri="{BB962C8B-B14F-4D97-AF65-F5344CB8AC3E}">
        <p14:creationId xmlns:p14="http://schemas.microsoft.com/office/powerpoint/2010/main" val="2613177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715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099B617-D163-44A6-95CA-DAF4A4CF36E0}"/>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cs typeface="Calibri Light"/>
              </a:rPr>
              <a:t>Communication </a:t>
            </a:r>
          </a:p>
        </p:txBody>
      </p:sp>
      <p:pic>
        <p:nvPicPr>
          <p:cNvPr id="5" name="Picture 5" descr="Logo, company name&#10;&#10;Description automatically generated">
            <a:extLst>
              <a:ext uri="{FF2B5EF4-FFF2-40B4-BE49-F238E27FC236}">
                <a16:creationId xmlns:a16="http://schemas.microsoft.com/office/drawing/2014/main" id="{DE779CA4-0BEC-49B1-A3D0-A78FAC737773}"/>
              </a:ext>
            </a:extLst>
          </p:cNvPr>
          <p:cNvPicPr>
            <a:picLocks noChangeAspect="1"/>
          </p:cNvPicPr>
          <p:nvPr/>
        </p:nvPicPr>
        <p:blipFill rotWithShape="1">
          <a:blip r:embed="rId3"/>
          <a:srcRect l="5725" r="10308" b="-5"/>
          <a:stretch/>
        </p:blipFill>
        <p:spPr>
          <a:xfrm>
            <a:off x="327547" y="321733"/>
            <a:ext cx="3448718" cy="4107392"/>
          </a:xfrm>
          <a:prstGeom prst="rect">
            <a:avLst/>
          </a:prstGeom>
        </p:spPr>
      </p:pic>
      <p:pic>
        <p:nvPicPr>
          <p:cNvPr id="4" name="Picture 5">
            <a:extLst>
              <a:ext uri="{FF2B5EF4-FFF2-40B4-BE49-F238E27FC236}">
                <a16:creationId xmlns:a16="http://schemas.microsoft.com/office/drawing/2014/main" id="{D92BAEDD-3D22-4ECE-BD5C-ABDB8065C291}"/>
              </a:ext>
            </a:extLst>
          </p:cNvPr>
          <p:cNvPicPr>
            <a:picLocks noChangeAspect="1"/>
          </p:cNvPicPr>
          <p:nvPr/>
        </p:nvPicPr>
        <p:blipFill rotWithShape="1">
          <a:blip r:embed="rId4"/>
          <a:srcRect l="33329" r="10820" b="-1"/>
          <a:stretch/>
        </p:blipFill>
        <p:spPr>
          <a:xfrm>
            <a:off x="3925067" y="321732"/>
            <a:ext cx="3448718" cy="4106284"/>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Content Placeholder 2">
            <a:extLst>
              <a:ext uri="{FF2B5EF4-FFF2-40B4-BE49-F238E27FC236}">
                <a16:creationId xmlns:a16="http://schemas.microsoft.com/office/drawing/2014/main" id="{A3C2A0CD-36A3-4FEA-A461-9A8AC852F92D}"/>
              </a:ext>
            </a:extLst>
          </p:cNvPr>
          <p:cNvSpPr>
            <a:spLocks noGrp="1"/>
          </p:cNvSpPr>
          <p:nvPr>
            <p:ph idx="1"/>
          </p:nvPr>
        </p:nvSpPr>
        <p:spPr>
          <a:xfrm>
            <a:off x="8029319" y="917725"/>
            <a:ext cx="3424739" cy="4852362"/>
          </a:xfrm>
        </p:spPr>
        <p:txBody>
          <a:bodyPr vert="horz" lIns="45720" tIns="45720" rIns="45720" bIns="45720" rtlCol="0" anchor="ctr">
            <a:normAutofit/>
          </a:bodyPr>
          <a:lstStyle/>
          <a:p>
            <a:pPr marL="264795" lvl="1"/>
            <a:r>
              <a:rPr lang="en-US">
                <a:solidFill>
                  <a:srgbClr val="FFFFFF"/>
                </a:solidFill>
              </a:rPr>
              <a:t>Languages spoken: </a:t>
            </a:r>
          </a:p>
          <a:p>
            <a:pPr marL="447675" lvl="2"/>
            <a:r>
              <a:rPr lang="en-US">
                <a:solidFill>
                  <a:srgbClr val="FFFFFF"/>
                </a:solidFill>
              </a:rPr>
              <a:t>Official Language: Swedish </a:t>
            </a:r>
          </a:p>
          <a:p>
            <a:pPr marL="447675" lvl="2"/>
            <a:r>
              <a:rPr lang="en-US">
                <a:solidFill>
                  <a:srgbClr val="FFFFFF"/>
                </a:solidFill>
              </a:rPr>
              <a:t>Minority Languages: Finnish and Saami (spoken in Northern Sweden) </a:t>
            </a:r>
          </a:p>
          <a:p>
            <a:pPr marL="447675" lvl="2"/>
            <a:r>
              <a:rPr lang="en-US">
                <a:solidFill>
                  <a:srgbClr val="FFFFFF"/>
                </a:solidFill>
              </a:rPr>
              <a:t>English: About 80% of Swedes speak fluent English</a:t>
            </a:r>
          </a:p>
          <a:p>
            <a:pPr marL="264795" lvl="1"/>
            <a:r>
              <a:rPr lang="en-US">
                <a:solidFill>
                  <a:srgbClr val="FFFFFF"/>
                </a:solidFill>
              </a:rPr>
              <a:t>Nonverbal Communication </a:t>
            </a:r>
          </a:p>
          <a:p>
            <a:pPr marL="447675" lvl="2"/>
            <a:r>
              <a:rPr lang="en-US">
                <a:solidFill>
                  <a:srgbClr val="FFFFFF"/>
                </a:solidFill>
              </a:rPr>
              <a:t>Swedes respect their personal space, and rarely engage in physical touch in public settings</a:t>
            </a:r>
          </a:p>
          <a:p>
            <a:pPr marL="447675" lvl="2"/>
            <a:r>
              <a:rPr lang="en-US">
                <a:solidFill>
                  <a:srgbClr val="FFFFFF"/>
                </a:solidFill>
              </a:rPr>
              <a:t>Hand gestures are not very common or used excessively in Sweden</a:t>
            </a:r>
          </a:p>
          <a:p>
            <a:pPr marL="264795" lvl="1"/>
            <a:r>
              <a:rPr lang="en-US">
                <a:solidFill>
                  <a:srgbClr val="FFFFFF"/>
                </a:solidFill>
              </a:rPr>
              <a:t>Key phrases </a:t>
            </a:r>
          </a:p>
          <a:p>
            <a:pPr marL="447675" lvl="2"/>
            <a:r>
              <a:rPr lang="en-US" i="1">
                <a:solidFill>
                  <a:srgbClr val="FFFFFF"/>
                </a:solidFill>
                <a:ea typeface="+mn-lt"/>
                <a:cs typeface="+mn-lt"/>
              </a:rPr>
              <a:t>Hej! – Hello!</a:t>
            </a:r>
          </a:p>
          <a:p>
            <a:pPr marL="447675" lvl="2">
              <a:spcBef>
                <a:spcPts val="200"/>
              </a:spcBef>
              <a:spcAft>
                <a:spcPts val="400"/>
              </a:spcAft>
            </a:pPr>
            <a:r>
              <a:rPr lang="en-US" i="1">
                <a:solidFill>
                  <a:srgbClr val="FFFFFF"/>
                </a:solidFill>
                <a:ea typeface="+mn-lt"/>
                <a:cs typeface="+mn-lt"/>
              </a:rPr>
              <a:t>Välkommen! – Welcome!</a:t>
            </a:r>
          </a:p>
          <a:p>
            <a:pPr marL="447675" lvl="2"/>
            <a:r>
              <a:rPr lang="en-US" i="1">
                <a:solidFill>
                  <a:srgbClr val="FFFFFF"/>
                </a:solidFill>
                <a:ea typeface="+mn-lt"/>
                <a:cs typeface="+mn-lt"/>
              </a:rPr>
              <a:t>Hej, jag heter … – Hello, my name is …</a:t>
            </a:r>
          </a:p>
          <a:p>
            <a:pPr marL="447675" lvl="2"/>
            <a:r>
              <a:rPr lang="en-US" i="1">
                <a:solidFill>
                  <a:srgbClr val="FFFFFF"/>
                </a:solidFill>
                <a:ea typeface="+mn-lt"/>
                <a:cs typeface="+mn-lt"/>
              </a:rPr>
              <a:t>Jag pratar inte svenska. – I don’t speak Swedish.</a:t>
            </a:r>
            <a:endParaRPr lang="en-US">
              <a:solidFill>
                <a:srgbClr val="FFFFFF"/>
              </a:solidFill>
            </a:endParaRPr>
          </a:p>
          <a:p>
            <a:pPr marL="447675" lvl="2"/>
            <a:endParaRPr lang="en-US" i="1">
              <a:solidFill>
                <a:srgbClr val="FFFFFF"/>
              </a:solidFill>
            </a:endParaRPr>
          </a:p>
        </p:txBody>
      </p:sp>
    </p:spTree>
    <p:extLst>
      <p:ext uri="{BB962C8B-B14F-4D97-AF65-F5344CB8AC3E}">
        <p14:creationId xmlns:p14="http://schemas.microsoft.com/office/powerpoint/2010/main" val="1327236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person, indoor, crowd&#10;&#10;Description automatically generated">
            <a:extLst>
              <a:ext uri="{FF2B5EF4-FFF2-40B4-BE49-F238E27FC236}">
                <a16:creationId xmlns:a16="http://schemas.microsoft.com/office/drawing/2014/main" id="{E888C970-EE38-40D8-802C-9C39B81F0602}"/>
              </a:ext>
            </a:extLst>
          </p:cNvPr>
          <p:cNvPicPr>
            <a:picLocks noChangeAspect="1"/>
          </p:cNvPicPr>
          <p:nvPr/>
        </p:nvPicPr>
        <p:blipFill rotWithShape="1">
          <a:blip r:embed="rId3"/>
          <a:srcRect t="14495" r="9091" b="14482"/>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DFA8EE6-1912-4FA4-8356-38FB67B4E535}"/>
              </a:ext>
            </a:extLst>
          </p:cNvPr>
          <p:cNvSpPr>
            <a:spLocks noGrp="1"/>
          </p:cNvSpPr>
          <p:nvPr>
            <p:ph type="title"/>
          </p:nvPr>
        </p:nvSpPr>
        <p:spPr>
          <a:xfrm>
            <a:off x="1024128" y="585216"/>
            <a:ext cx="6066816" cy="1499616"/>
          </a:xfrm>
        </p:spPr>
        <p:txBody>
          <a:bodyPr>
            <a:normAutofit/>
          </a:bodyPr>
          <a:lstStyle/>
          <a:p>
            <a:r>
              <a:rPr lang="en-US">
                <a:solidFill>
                  <a:srgbClr val="000000"/>
                </a:solidFill>
                <a:cs typeface="Calibri Light"/>
              </a:rPr>
              <a:t>Family Relationships</a:t>
            </a:r>
            <a:endParaRPr lang="en-US">
              <a:solidFill>
                <a:srgbClr val="000000"/>
              </a:solidFill>
            </a:endParaRPr>
          </a:p>
        </p:txBody>
      </p:sp>
      <p:cxnSp>
        <p:nvCxnSpPr>
          <p:cNvPr id="11" name="Straight Connector 10">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7770EB-F81D-4189-A9DC-39C1BFA756C9}"/>
              </a:ext>
            </a:extLst>
          </p:cNvPr>
          <p:cNvSpPr>
            <a:spLocks noGrp="1"/>
          </p:cNvSpPr>
          <p:nvPr>
            <p:ph idx="1"/>
          </p:nvPr>
        </p:nvSpPr>
        <p:spPr>
          <a:xfrm>
            <a:off x="1024128" y="2286000"/>
            <a:ext cx="6066816" cy="4023360"/>
          </a:xfrm>
        </p:spPr>
        <p:txBody>
          <a:bodyPr vert="horz" lIns="91440" tIns="45720" rIns="91440" bIns="45720" rtlCol="0" anchor="t">
            <a:normAutofit/>
          </a:bodyPr>
          <a:lstStyle/>
          <a:p>
            <a:pPr marL="264795" lvl="1"/>
            <a:r>
              <a:rPr lang="en-US" sz="1600" dirty="0">
                <a:solidFill>
                  <a:srgbClr val="000000"/>
                </a:solidFill>
                <a:cs typeface="Calibri"/>
              </a:rPr>
              <a:t>Family relationships are important in Sweden, but there are very diverse family styles </a:t>
            </a:r>
          </a:p>
          <a:p>
            <a:pPr marL="264795" lvl="1"/>
            <a:r>
              <a:rPr lang="en-US" sz="1600" dirty="0">
                <a:solidFill>
                  <a:srgbClr val="000000"/>
                </a:solidFill>
                <a:cs typeface="Calibri"/>
              </a:rPr>
              <a:t>Gender equality is much more common in Sweden </a:t>
            </a:r>
          </a:p>
          <a:p>
            <a:pPr marL="447675" lvl="2"/>
            <a:r>
              <a:rPr lang="en-US" sz="1600" dirty="0">
                <a:solidFill>
                  <a:srgbClr val="000000"/>
                </a:solidFill>
                <a:cs typeface="Calibri"/>
              </a:rPr>
              <a:t>Work – it is very uncommon for women to be stay-at-home-moms, unless on maternity leave </a:t>
            </a:r>
            <a:endParaRPr lang="en-US" sz="1600" dirty="0">
              <a:solidFill>
                <a:srgbClr val="000000"/>
              </a:solidFill>
            </a:endParaRPr>
          </a:p>
          <a:p>
            <a:pPr marL="264795" lvl="1"/>
            <a:r>
              <a:rPr lang="en-US" sz="1600" i="1" dirty="0">
                <a:solidFill>
                  <a:srgbClr val="000000"/>
                </a:solidFill>
                <a:ea typeface="+mn-lt"/>
                <a:cs typeface="+mn-lt"/>
              </a:rPr>
              <a:t>"</a:t>
            </a:r>
            <a:r>
              <a:rPr lang="en-US" sz="1600" i="1" dirty="0" err="1">
                <a:solidFill>
                  <a:srgbClr val="000000"/>
                </a:solidFill>
                <a:ea typeface="+mn-lt"/>
                <a:cs typeface="+mn-lt"/>
              </a:rPr>
              <a:t>Fredagsmys</a:t>
            </a:r>
            <a:r>
              <a:rPr lang="en-US" sz="1600" i="1" dirty="0">
                <a:solidFill>
                  <a:srgbClr val="000000"/>
                </a:solidFill>
                <a:ea typeface="+mn-lt"/>
                <a:cs typeface="+mn-lt"/>
              </a:rPr>
              <a:t>" </a:t>
            </a:r>
            <a:endParaRPr lang="en-US" sz="1600" dirty="0">
              <a:solidFill>
                <a:srgbClr val="000000"/>
              </a:solidFill>
              <a:cs typeface="Calibri"/>
            </a:endParaRPr>
          </a:p>
          <a:p>
            <a:pPr marL="447675" lvl="2" indent="-285750"/>
            <a:r>
              <a:rPr lang="en-US" sz="1600" dirty="0">
                <a:solidFill>
                  <a:srgbClr val="000000"/>
                </a:solidFill>
                <a:cs typeface="Calibri"/>
              </a:rPr>
              <a:t>"Cozy Fridays" - these are when Fridays are spent with your close family and friends staying home and playing games </a:t>
            </a:r>
            <a:endParaRPr lang="en-US" sz="1600" i="1" dirty="0">
              <a:solidFill>
                <a:srgbClr val="000000"/>
              </a:solidFill>
              <a:cs typeface="Calibri"/>
            </a:endParaRPr>
          </a:p>
          <a:p>
            <a:pPr marL="264795" lvl="1"/>
            <a:r>
              <a:rPr lang="en-US" sz="1600" dirty="0">
                <a:solidFill>
                  <a:srgbClr val="000000"/>
                </a:solidFill>
                <a:cs typeface="Calibri"/>
              </a:rPr>
              <a:t>Family activities </a:t>
            </a:r>
          </a:p>
          <a:p>
            <a:pPr marL="447675" lvl="2" indent="-285750"/>
            <a:r>
              <a:rPr lang="en-US" sz="1600" dirty="0">
                <a:solidFill>
                  <a:srgbClr val="000000"/>
                </a:solidFill>
                <a:cs typeface="Calibri"/>
              </a:rPr>
              <a:t>Many families are active and go hiking, walking, fishing, or boating together</a:t>
            </a:r>
          </a:p>
          <a:p>
            <a:pPr marL="447675" lvl="2"/>
            <a:endParaRPr lang="en-US" dirty="0">
              <a:solidFill>
                <a:srgbClr val="000000"/>
              </a:solidFill>
              <a:cs typeface="Calibri"/>
            </a:endParaRPr>
          </a:p>
          <a:p>
            <a:pPr marL="447675" lvl="2"/>
            <a:endParaRPr lang="en-US" dirty="0">
              <a:solidFill>
                <a:srgbClr val="000000"/>
              </a:solidFill>
              <a:cs typeface="Calibri"/>
            </a:endParaRPr>
          </a:p>
          <a:p>
            <a:pPr marL="447675" lvl="2"/>
            <a:endParaRPr lang="en-US" dirty="0">
              <a:solidFill>
                <a:srgbClr val="000000"/>
              </a:solidFill>
              <a:cs typeface="Calibri"/>
            </a:endParaRPr>
          </a:p>
          <a:p>
            <a:endParaRPr lang="en-US" sz="1400" dirty="0">
              <a:solidFill>
                <a:srgbClr val="000000"/>
              </a:solidFill>
            </a:endParaRPr>
          </a:p>
        </p:txBody>
      </p:sp>
    </p:spTree>
    <p:extLst>
      <p:ext uri="{BB962C8B-B14F-4D97-AF65-F5344CB8AC3E}">
        <p14:creationId xmlns:p14="http://schemas.microsoft.com/office/powerpoint/2010/main" val="3213675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495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DE0A9-B547-4267-A1F7-C1A23E97C24B}"/>
              </a:ext>
            </a:extLst>
          </p:cNvPr>
          <p:cNvSpPr>
            <a:spLocks noGrp="1"/>
          </p:cNvSpPr>
          <p:nvPr>
            <p:ph type="title"/>
          </p:nvPr>
        </p:nvSpPr>
        <p:spPr>
          <a:xfrm>
            <a:off x="1024128" y="585216"/>
            <a:ext cx="6007027" cy="1499616"/>
          </a:xfrm>
        </p:spPr>
        <p:txBody>
          <a:bodyPr>
            <a:normAutofit/>
          </a:bodyPr>
          <a:lstStyle/>
          <a:p>
            <a:r>
              <a:rPr lang="en-US">
                <a:solidFill>
                  <a:srgbClr val="FFFFFF"/>
                </a:solidFill>
                <a:cs typeface="Calibri Light"/>
              </a:rPr>
              <a:t>Food Practices</a:t>
            </a:r>
            <a:endParaRPr lang="en-US">
              <a:solidFill>
                <a:srgbClr val="FFFFFF"/>
              </a:solidFill>
            </a:endParaRPr>
          </a:p>
        </p:txBody>
      </p:sp>
      <p:cxnSp>
        <p:nvCxnSpPr>
          <p:cNvPr id="73" name="Straight Connector 72">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878168-D5FE-4055-A8B1-063C56EED8D7}"/>
              </a:ext>
            </a:extLst>
          </p:cNvPr>
          <p:cNvSpPr>
            <a:spLocks noGrp="1"/>
          </p:cNvSpPr>
          <p:nvPr>
            <p:ph idx="1"/>
          </p:nvPr>
        </p:nvSpPr>
        <p:spPr>
          <a:xfrm>
            <a:off x="1024128" y="2286000"/>
            <a:ext cx="6180713" cy="4023360"/>
          </a:xfrm>
        </p:spPr>
        <p:txBody>
          <a:bodyPr vert="horz" lIns="45720" tIns="45720" rIns="45720" bIns="45720" rtlCol="0">
            <a:normAutofit/>
          </a:bodyPr>
          <a:lstStyle/>
          <a:p>
            <a:pPr marL="264795" lvl="1" indent="-285750">
              <a:buFont typeface="Wingdings 3"/>
              <a:buChar char=""/>
            </a:pPr>
            <a:r>
              <a:rPr lang="en-US" sz="2400" dirty="0" err="1">
                <a:solidFill>
                  <a:srgbClr val="FFFFFF"/>
                </a:solidFill>
                <a:ea typeface="+mn-lt"/>
                <a:cs typeface="+mn-lt"/>
              </a:rPr>
              <a:t>Fika</a:t>
            </a:r>
            <a:r>
              <a:rPr lang="en-US" sz="2400" dirty="0">
                <a:solidFill>
                  <a:srgbClr val="FFFFFF"/>
                </a:solidFill>
                <a:ea typeface="+mn-lt"/>
                <a:cs typeface="+mn-lt"/>
              </a:rPr>
              <a:t> </a:t>
            </a:r>
          </a:p>
          <a:p>
            <a:pPr marL="447675" lvl="2" indent="-285750">
              <a:buFont typeface="Wingdings 3"/>
              <a:buChar char=""/>
            </a:pPr>
            <a:r>
              <a:rPr lang="en-US" sz="1800" dirty="0" err="1">
                <a:solidFill>
                  <a:srgbClr val="FFFFFF"/>
                </a:solidFill>
                <a:ea typeface="+mn-lt"/>
                <a:cs typeface="+mn-lt"/>
              </a:rPr>
              <a:t>Fika</a:t>
            </a:r>
            <a:r>
              <a:rPr lang="en-US" sz="1800" dirty="0">
                <a:solidFill>
                  <a:srgbClr val="FFFFFF"/>
                </a:solidFill>
                <a:ea typeface="+mn-lt"/>
                <a:cs typeface="+mn-lt"/>
              </a:rPr>
              <a:t> is a common time for people to gather and get together for a social hour in the middle of the day</a:t>
            </a:r>
          </a:p>
          <a:p>
            <a:pPr marL="447675" lvl="2" indent="-285750">
              <a:buFont typeface="Wingdings 3"/>
              <a:buChar char=""/>
            </a:pPr>
            <a:r>
              <a:rPr lang="en-US" sz="1800" dirty="0">
                <a:solidFill>
                  <a:srgbClr val="FFFFFF"/>
                </a:solidFill>
                <a:ea typeface="+mn-lt"/>
                <a:cs typeface="+mn-lt"/>
              </a:rPr>
              <a:t>It is often during afternoon teatime </a:t>
            </a:r>
          </a:p>
          <a:p>
            <a:pPr marL="447675" lvl="2" indent="-285750">
              <a:buFont typeface="Wingdings 3"/>
              <a:buChar char=""/>
            </a:pPr>
            <a:r>
              <a:rPr lang="en-US" sz="1800" dirty="0">
                <a:solidFill>
                  <a:srgbClr val="FFFFFF"/>
                </a:solidFill>
                <a:ea typeface="+mn-lt"/>
                <a:cs typeface="+mn-lt"/>
              </a:rPr>
              <a:t>People may meet at a local café or at their homes for coffee and a pastry </a:t>
            </a:r>
          </a:p>
          <a:p>
            <a:pPr marL="264795" lvl="1" indent="-285750">
              <a:buFont typeface="Wingdings 3"/>
              <a:buChar char=""/>
            </a:pPr>
            <a:r>
              <a:rPr lang="en-US" sz="2400" dirty="0">
                <a:solidFill>
                  <a:srgbClr val="FFFFFF"/>
                </a:solidFill>
                <a:ea typeface="+mn-lt"/>
                <a:cs typeface="+mn-lt"/>
              </a:rPr>
              <a:t>Common food </a:t>
            </a:r>
          </a:p>
          <a:p>
            <a:pPr marL="447675" lvl="2" indent="-285750">
              <a:buFont typeface="Wingdings 3"/>
              <a:buChar char=""/>
            </a:pPr>
            <a:r>
              <a:rPr lang="en-US" sz="1800" dirty="0">
                <a:solidFill>
                  <a:srgbClr val="FFFFFF"/>
                </a:solidFill>
                <a:ea typeface="+mn-lt"/>
                <a:cs typeface="+mn-lt"/>
              </a:rPr>
              <a:t>Lingonberry jam – this is a very common condiment which is often used similarly to ketchup in the United States </a:t>
            </a:r>
          </a:p>
          <a:p>
            <a:pPr marL="447675" lvl="2" indent="-285750">
              <a:buFont typeface="Wingdings 3"/>
              <a:buChar char=""/>
            </a:pPr>
            <a:r>
              <a:rPr lang="en-US" sz="1800" dirty="0" err="1">
                <a:solidFill>
                  <a:srgbClr val="FFFFFF"/>
                </a:solidFill>
                <a:ea typeface="+mn-lt"/>
                <a:cs typeface="+mn-lt"/>
              </a:rPr>
              <a:t>Prinsesstaria</a:t>
            </a:r>
            <a:r>
              <a:rPr lang="en-US" sz="1800" dirty="0">
                <a:solidFill>
                  <a:srgbClr val="FFFFFF"/>
                </a:solidFill>
                <a:ea typeface="+mn-lt"/>
                <a:cs typeface="+mn-lt"/>
              </a:rPr>
              <a:t> – these </a:t>
            </a:r>
            <a:r>
              <a:rPr lang="en-US" sz="1800" i="1" dirty="0">
                <a:solidFill>
                  <a:srgbClr val="FFFFFF"/>
                </a:solidFill>
                <a:ea typeface="+mn-lt"/>
                <a:cs typeface="+mn-lt"/>
              </a:rPr>
              <a:t>princess cakes </a:t>
            </a:r>
            <a:r>
              <a:rPr lang="en-US" sz="1800" dirty="0">
                <a:solidFill>
                  <a:srgbClr val="FFFFFF"/>
                </a:solidFill>
                <a:ea typeface="+mn-lt"/>
                <a:cs typeface="+mn-lt"/>
              </a:rPr>
              <a:t>are a delicate pastry found in Sweden </a:t>
            </a:r>
          </a:p>
          <a:p>
            <a:pPr marL="447675" lvl="2" indent="-285750">
              <a:buFont typeface="Wingdings 3"/>
              <a:buChar char=""/>
            </a:pPr>
            <a:r>
              <a:rPr lang="en-US" sz="1800" dirty="0">
                <a:solidFill>
                  <a:srgbClr val="FFFFFF"/>
                </a:solidFill>
                <a:ea typeface="+mn-lt"/>
                <a:cs typeface="+mn-lt"/>
              </a:rPr>
              <a:t>Fish – the Baltic sea is right near by, so Baltic herring are very common </a:t>
            </a:r>
            <a:endParaRPr lang="en-US" sz="1800" dirty="0">
              <a:solidFill>
                <a:srgbClr val="FFFFFF"/>
              </a:solidFill>
            </a:endParaRPr>
          </a:p>
        </p:txBody>
      </p:sp>
      <p:pic>
        <p:nvPicPr>
          <p:cNvPr id="1026" name="Picture 2" descr="What is Fika? (Fika Meaning + Recipes) - Food and Journeys">
            <a:extLst>
              <a:ext uri="{FF2B5EF4-FFF2-40B4-BE49-F238E27FC236}">
                <a16:creationId xmlns:a16="http://schemas.microsoft.com/office/drawing/2014/main" id="{869A49EE-B5E3-9648-82B0-98A9B55C5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37" r="-2" b="-2"/>
          <a:stretch/>
        </p:blipFill>
        <p:spPr bwMode="auto">
          <a:xfrm>
            <a:off x="7552266" y="10"/>
            <a:ext cx="4639734"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409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94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A542FB-DD28-46B2-ADBE-933C1E1D343E}"/>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cs typeface="Calibri Light"/>
              </a:rPr>
              <a:t>Activities of Daily Life</a:t>
            </a:r>
            <a:endParaRPr lang="en-US">
              <a:solidFill>
                <a:srgbClr val="FFFFFF"/>
              </a:solidFill>
            </a:endParaRPr>
          </a:p>
        </p:txBody>
      </p:sp>
      <p:pic>
        <p:nvPicPr>
          <p:cNvPr id="2050" name="Picture 2" descr="A classroom, with two children seen from the back leaning over their desks and a teacher standing up and reading from a book. A glimpse of the Swedish school system.">
            <a:extLst>
              <a:ext uri="{FF2B5EF4-FFF2-40B4-BE49-F238E27FC236}">
                <a16:creationId xmlns:a16="http://schemas.microsoft.com/office/drawing/2014/main" id="{21B3D92E-6484-514B-BDDF-B00E882BA8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2822"/>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451CC0E-BF46-448A-A1CD-03D89E3C481B}"/>
              </a:ext>
            </a:extLst>
          </p:cNvPr>
          <p:cNvSpPr>
            <a:spLocks noGrp="1"/>
          </p:cNvSpPr>
          <p:nvPr>
            <p:ph idx="1"/>
          </p:nvPr>
        </p:nvSpPr>
        <p:spPr>
          <a:xfrm>
            <a:off x="8029319" y="917725"/>
            <a:ext cx="3424739" cy="4852362"/>
          </a:xfrm>
        </p:spPr>
        <p:txBody>
          <a:bodyPr vert="horz" lIns="45720" tIns="45720" rIns="45720" bIns="45720" rtlCol="0" anchor="ctr">
            <a:normAutofit/>
          </a:bodyPr>
          <a:lstStyle/>
          <a:p>
            <a:pPr marL="264795" lvl="1" indent="-285750">
              <a:buFont typeface="Wingdings 3"/>
              <a:buChar char=""/>
            </a:pPr>
            <a:r>
              <a:rPr lang="en-US">
                <a:solidFill>
                  <a:srgbClr val="FFFFFF"/>
                </a:solidFill>
                <a:ea typeface="+mn-lt"/>
                <a:cs typeface="+mn-lt"/>
              </a:rPr>
              <a:t>Sweden is a more socialism-based country, their higher taxes allow for more government offered programs</a:t>
            </a:r>
          </a:p>
          <a:p>
            <a:pPr marL="264795" lvl="1" indent="-285750">
              <a:buFont typeface="Wingdings 3"/>
              <a:buChar char=""/>
            </a:pPr>
            <a:r>
              <a:rPr lang="en-US">
                <a:solidFill>
                  <a:srgbClr val="FFFFFF"/>
                </a:solidFill>
                <a:ea typeface="+mn-lt"/>
                <a:cs typeface="+mn-lt"/>
              </a:rPr>
              <a:t>Schooling </a:t>
            </a:r>
          </a:p>
          <a:p>
            <a:pPr marL="447675" lvl="2" indent="-285750">
              <a:buFont typeface="Wingdings 3"/>
              <a:buChar char=""/>
            </a:pPr>
            <a:r>
              <a:rPr lang="en-US">
                <a:solidFill>
                  <a:srgbClr val="FFFFFF"/>
                </a:solidFill>
                <a:ea typeface="+mn-lt"/>
                <a:cs typeface="+mn-lt"/>
              </a:rPr>
              <a:t>Schooling is common and free for all children in Sweden </a:t>
            </a:r>
          </a:p>
          <a:p>
            <a:pPr marL="447675" lvl="2" indent="-285750">
              <a:buFont typeface="Wingdings 3"/>
              <a:buChar char=""/>
            </a:pPr>
            <a:r>
              <a:rPr lang="en-US">
                <a:solidFill>
                  <a:srgbClr val="FFFFFF"/>
                </a:solidFill>
                <a:ea typeface="+mn-lt"/>
                <a:cs typeface="+mn-lt"/>
              </a:rPr>
              <a:t>Forskoleklass – preschool, year 0 </a:t>
            </a:r>
          </a:p>
          <a:p>
            <a:pPr marL="447675" lvl="2" indent="-285750">
              <a:buFont typeface="Wingdings 3"/>
              <a:buChar char=""/>
            </a:pPr>
            <a:r>
              <a:rPr lang="en-US">
                <a:solidFill>
                  <a:srgbClr val="FFFFFF"/>
                </a:solidFill>
                <a:ea typeface="+mn-lt"/>
                <a:cs typeface="+mn-lt"/>
              </a:rPr>
              <a:t>Lagstadiet – years 1 – 3 </a:t>
            </a:r>
          </a:p>
          <a:p>
            <a:pPr marL="447675" lvl="2" indent="-285750">
              <a:buFont typeface="Wingdings 3"/>
              <a:buChar char=""/>
            </a:pPr>
            <a:r>
              <a:rPr lang="en-US">
                <a:solidFill>
                  <a:srgbClr val="FFFFFF"/>
                </a:solidFill>
                <a:ea typeface="+mn-lt"/>
                <a:cs typeface="+mn-lt"/>
              </a:rPr>
              <a:t>Mellanstadiet – years 4 - 6 </a:t>
            </a:r>
          </a:p>
          <a:p>
            <a:pPr marL="447675" lvl="2" indent="-285750">
              <a:buFont typeface="Wingdings 3"/>
              <a:buChar char=""/>
            </a:pPr>
            <a:r>
              <a:rPr lang="en-US">
                <a:solidFill>
                  <a:srgbClr val="FFFFFF"/>
                </a:solidFill>
                <a:ea typeface="+mn-lt"/>
                <a:cs typeface="+mn-lt"/>
              </a:rPr>
              <a:t>Hogstadiet – years 7 – 9 </a:t>
            </a:r>
          </a:p>
          <a:p>
            <a:pPr marL="264795" lvl="1" indent="-285750">
              <a:buFont typeface="Wingdings 3"/>
              <a:buChar char=""/>
            </a:pPr>
            <a:r>
              <a:rPr lang="en-US">
                <a:solidFill>
                  <a:srgbClr val="FFFFFF"/>
                </a:solidFill>
                <a:ea typeface="+mn-lt"/>
                <a:cs typeface="+mn-lt"/>
              </a:rPr>
              <a:t>Childcare </a:t>
            </a:r>
          </a:p>
          <a:p>
            <a:pPr marL="447675" lvl="2" indent="-285750">
              <a:buFont typeface="Wingdings 3"/>
              <a:buChar char=""/>
            </a:pPr>
            <a:r>
              <a:rPr lang="en-US">
                <a:solidFill>
                  <a:srgbClr val="FFFFFF"/>
                </a:solidFill>
                <a:ea typeface="+mn-lt"/>
                <a:cs typeface="+mn-lt"/>
              </a:rPr>
              <a:t>Children 6 – 13 years old are offered free care before and after school hours </a:t>
            </a:r>
          </a:p>
          <a:p>
            <a:pPr marL="447675" lvl="2" indent="-285750">
              <a:buFont typeface="Wingdings 3"/>
              <a:buChar char=""/>
            </a:pPr>
            <a:endParaRPr lang="en-US">
              <a:solidFill>
                <a:srgbClr val="FFFFFF"/>
              </a:solidFill>
              <a:ea typeface="+mn-lt"/>
              <a:cs typeface="+mn-lt"/>
            </a:endParaRPr>
          </a:p>
        </p:txBody>
      </p:sp>
    </p:spTree>
    <p:extLst>
      <p:ext uri="{BB962C8B-B14F-4D97-AF65-F5344CB8AC3E}">
        <p14:creationId xmlns:p14="http://schemas.microsoft.com/office/powerpoint/2010/main" val="1024715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9F89-7FC5-45F0-BEDE-F5CAA397D7AC}"/>
              </a:ext>
            </a:extLst>
          </p:cNvPr>
          <p:cNvSpPr>
            <a:spLocks noGrp="1"/>
          </p:cNvSpPr>
          <p:nvPr>
            <p:ph type="title"/>
          </p:nvPr>
        </p:nvSpPr>
        <p:spPr/>
        <p:txBody>
          <a:bodyPr/>
          <a:lstStyle/>
          <a:p>
            <a:r>
              <a:rPr lang="en-US" dirty="0">
                <a:cs typeface="Calibri Light"/>
              </a:rPr>
              <a:t>Health Practices </a:t>
            </a:r>
            <a:endParaRPr lang="en-US" dirty="0"/>
          </a:p>
        </p:txBody>
      </p:sp>
      <p:sp>
        <p:nvSpPr>
          <p:cNvPr id="3" name="Content Placeholder 2">
            <a:extLst>
              <a:ext uri="{FF2B5EF4-FFF2-40B4-BE49-F238E27FC236}">
                <a16:creationId xmlns:a16="http://schemas.microsoft.com/office/drawing/2014/main" id="{A5B1C54D-49AA-4B7F-A32B-85E0B3D8343F}"/>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sz="2400" dirty="0">
                <a:cs typeface="Calibri"/>
              </a:rPr>
              <a:t>- Sweden’s healthcare system is funded by taxpayer funds</a:t>
            </a:r>
          </a:p>
          <a:p>
            <a:pPr>
              <a:buFontTx/>
              <a:buChar char="-"/>
            </a:pPr>
            <a:r>
              <a:rPr lang="en-US" sz="2400" dirty="0">
                <a:cs typeface="Calibri"/>
              </a:rPr>
              <a:t>Swede’s lifespan</a:t>
            </a:r>
          </a:p>
          <a:p>
            <a:pPr lvl="1">
              <a:buFontTx/>
              <a:buChar char="-"/>
            </a:pPr>
            <a:r>
              <a:rPr lang="en-US" dirty="0">
                <a:cs typeface="Calibri"/>
              </a:rPr>
              <a:t>The average life span of Swedes is growing every year, with the average male lifespan being 80.6 years and 84.29 for females. This shows the overall health of their community, but is also changing the demand of healthcare professionals and leading to more geriatric care </a:t>
            </a:r>
          </a:p>
          <a:p>
            <a:pPr>
              <a:buFontTx/>
              <a:buChar char="-"/>
            </a:pPr>
            <a:r>
              <a:rPr lang="en-US" sz="2400" dirty="0">
                <a:cs typeface="Calibri"/>
              </a:rPr>
              <a:t> Decentralized healthcare </a:t>
            </a:r>
          </a:p>
          <a:p>
            <a:pPr lvl="1">
              <a:buFontTx/>
              <a:buChar char="-"/>
            </a:pPr>
            <a:r>
              <a:rPr lang="en-US" dirty="0">
                <a:cs typeface="Calibri"/>
              </a:rPr>
              <a:t>Healthcare in Sweden is decentralized, meaning that decisions are often made from the lower levels of the government</a:t>
            </a:r>
          </a:p>
          <a:p>
            <a:pPr lvl="1">
              <a:buFontTx/>
              <a:buChar char="-"/>
            </a:pPr>
            <a:r>
              <a:rPr lang="en-US" dirty="0">
                <a:cs typeface="Calibri"/>
              </a:rPr>
              <a:t>Decentralized healthcare is regulated by the Health and Medical Service Act</a:t>
            </a:r>
          </a:p>
          <a:p>
            <a:pPr lvl="1">
              <a:buFontTx/>
              <a:buChar char="-"/>
            </a:pPr>
            <a:r>
              <a:rPr lang="en-US" dirty="0">
                <a:cs typeface="Calibri"/>
              </a:rPr>
              <a:t>The National Board of Health and Welfare is under the Ministry of Health and Social Affairs which oversees the healthcare system </a:t>
            </a:r>
          </a:p>
          <a:p>
            <a:pPr>
              <a:buFontTx/>
              <a:buChar char="-"/>
            </a:pPr>
            <a:r>
              <a:rPr lang="en-US" sz="2400" dirty="0">
                <a:cs typeface="Calibri"/>
              </a:rPr>
              <a:t> Having a government-based healthcare allows for high quality of care, but may also lead to longer wait times </a:t>
            </a:r>
          </a:p>
        </p:txBody>
      </p:sp>
    </p:spTree>
    <p:extLst>
      <p:ext uri="{BB962C8B-B14F-4D97-AF65-F5344CB8AC3E}">
        <p14:creationId xmlns:p14="http://schemas.microsoft.com/office/powerpoint/2010/main" val="133247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Doctor/nurse examining a child">
            <a:extLst>
              <a:ext uri="{FF2B5EF4-FFF2-40B4-BE49-F238E27FC236}">
                <a16:creationId xmlns:a16="http://schemas.microsoft.com/office/drawing/2014/main" id="{304A5CBE-2744-4442-BA6C-6B077072E0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30" r="604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57D175FC-84CC-4D12-A5E2-FA27D934E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5"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DCAF8E4-2FD5-4E0A-A975-0653733E3CAE}"/>
              </a:ext>
            </a:extLst>
          </p:cNvPr>
          <p:cNvSpPr>
            <a:spLocks noGrp="1"/>
          </p:cNvSpPr>
          <p:nvPr>
            <p:ph type="title"/>
          </p:nvPr>
        </p:nvSpPr>
        <p:spPr>
          <a:xfrm>
            <a:off x="1024128" y="585216"/>
            <a:ext cx="6066816" cy="1499616"/>
          </a:xfrm>
        </p:spPr>
        <p:txBody>
          <a:bodyPr>
            <a:normAutofit/>
          </a:bodyPr>
          <a:lstStyle/>
          <a:p>
            <a:r>
              <a:rPr lang="en-US">
                <a:solidFill>
                  <a:srgbClr val="000000"/>
                </a:solidFill>
                <a:cs typeface="Calibri Light"/>
              </a:rPr>
              <a:t>Illness Beliefs</a:t>
            </a:r>
          </a:p>
        </p:txBody>
      </p:sp>
      <p:cxnSp>
        <p:nvCxnSpPr>
          <p:cNvPr id="73" name="Straight Connector 72">
            <a:extLst>
              <a:ext uri="{FF2B5EF4-FFF2-40B4-BE49-F238E27FC236}">
                <a16:creationId xmlns:a16="http://schemas.microsoft.com/office/drawing/2014/main" id="{8AC38328-2D50-4DDB-BD20-28DE12E49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64285B-CE8A-4D3E-88AE-6D91FA5CA5B7}"/>
              </a:ext>
            </a:extLst>
          </p:cNvPr>
          <p:cNvSpPr>
            <a:spLocks noGrp="1"/>
          </p:cNvSpPr>
          <p:nvPr>
            <p:ph idx="1"/>
          </p:nvPr>
        </p:nvSpPr>
        <p:spPr>
          <a:xfrm>
            <a:off x="1024128" y="2286000"/>
            <a:ext cx="6066816" cy="4023360"/>
          </a:xfrm>
        </p:spPr>
        <p:txBody>
          <a:bodyPr>
            <a:normAutofit/>
          </a:bodyPr>
          <a:lstStyle/>
          <a:p>
            <a:pPr lvl="1"/>
            <a:r>
              <a:rPr lang="en-US" sz="2400" dirty="0">
                <a:solidFill>
                  <a:srgbClr val="000000"/>
                </a:solidFill>
              </a:rPr>
              <a:t>Swedes are very self-controlling when it comes to their health </a:t>
            </a:r>
          </a:p>
          <a:p>
            <a:pPr lvl="2"/>
            <a:r>
              <a:rPr lang="en-US" sz="1800" dirty="0">
                <a:solidFill>
                  <a:srgbClr val="000000"/>
                </a:solidFill>
              </a:rPr>
              <a:t>Active lifestyles and healthy diets are a part of almost everyone’s lives, and the overall culture in Sweden</a:t>
            </a:r>
          </a:p>
          <a:p>
            <a:pPr lvl="1"/>
            <a:r>
              <a:rPr lang="en-US" sz="2400" dirty="0">
                <a:solidFill>
                  <a:srgbClr val="000000"/>
                </a:solidFill>
              </a:rPr>
              <a:t>Socialism effecting healthcare</a:t>
            </a:r>
          </a:p>
          <a:p>
            <a:pPr lvl="2"/>
            <a:r>
              <a:rPr lang="en-US" sz="1800" dirty="0">
                <a:solidFill>
                  <a:srgbClr val="000000"/>
                </a:solidFill>
              </a:rPr>
              <a:t>Because Swedes pay such high taxes for minimal healthcare expenses, many citizens take advantage of all of the public health programs available to them, which increases overall health </a:t>
            </a:r>
          </a:p>
          <a:p>
            <a:pPr lvl="2"/>
            <a:r>
              <a:rPr lang="en-US" sz="1800" dirty="0">
                <a:solidFill>
                  <a:srgbClr val="000000"/>
                </a:solidFill>
              </a:rPr>
              <a:t>Cancer screenings, physical exercise programs, and smoking prevention are all public health initiatives led by the government health agencies which help boost overall wellbeing</a:t>
            </a:r>
          </a:p>
        </p:txBody>
      </p:sp>
    </p:spTree>
    <p:extLst>
      <p:ext uri="{BB962C8B-B14F-4D97-AF65-F5344CB8AC3E}">
        <p14:creationId xmlns:p14="http://schemas.microsoft.com/office/powerpoint/2010/main" val="341140420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30</Slides>
  <Notes>14</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Integral</vt:lpstr>
      <vt:lpstr>Health Care In Sweden</vt:lpstr>
      <vt:lpstr>Glossary</vt:lpstr>
      <vt:lpstr>Cultural and Ethnic Identity</vt:lpstr>
      <vt:lpstr>Communication </vt:lpstr>
      <vt:lpstr>Family Relationships</vt:lpstr>
      <vt:lpstr>Food Practices</vt:lpstr>
      <vt:lpstr>Activities of Daily Life</vt:lpstr>
      <vt:lpstr>Health Practices </vt:lpstr>
      <vt:lpstr>Illness Beliefs</vt:lpstr>
      <vt:lpstr>Symptom Management </vt:lpstr>
      <vt:lpstr>Birth Rituals and Pregnancy </vt:lpstr>
      <vt:lpstr>Wait Times in Sweden</vt:lpstr>
      <vt:lpstr>Research Article 1 – Swedes Enjoy Worldclass Healthcare – When they get it</vt:lpstr>
      <vt:lpstr>Overview of Wait times in Sweden</vt:lpstr>
      <vt:lpstr>Prevalence and Cost</vt:lpstr>
      <vt:lpstr>Research Article 2 –  Health Care Waiting List Initiatives in Sweden</vt:lpstr>
      <vt:lpstr>How did Sweden try to fix the long wait times?</vt:lpstr>
      <vt:lpstr>How did Sweden try to fix the long wait times?  - Maximum Waiting Times</vt:lpstr>
      <vt:lpstr>Research Article 3  Maximum waiting - time guarantee – an attempt to reduce waiting lists in Sweden  </vt:lpstr>
      <vt:lpstr>Overview of the Maximum Waiting – Time Guarantee</vt:lpstr>
      <vt:lpstr>Negative outcomes of the guarantee </vt:lpstr>
      <vt:lpstr>Research Article 4 - Challenges to ensuring valid and useful waiting time monitoring – a qualitative study in Swedish specialist care</vt:lpstr>
      <vt:lpstr>Assessing Wait Time Validity </vt:lpstr>
      <vt:lpstr>Waiting Time Data Control </vt:lpstr>
      <vt:lpstr>Research Article 5 -Telemedicine: how Sweden is reducing waiting times for Parkinson’s treatment</vt:lpstr>
      <vt:lpstr>Telehealth Visits Reduce Wait Times</vt:lpstr>
      <vt:lpstr>Results</vt:lpstr>
      <vt:lpstr>Proposal</vt:lpstr>
      <vt:lpstr>Proposal</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714</cp:revision>
  <dcterms:created xsi:type="dcterms:W3CDTF">2022-03-21T13:44:03Z</dcterms:created>
  <dcterms:modified xsi:type="dcterms:W3CDTF">2022-04-28T22:29:41Z</dcterms:modified>
</cp:coreProperties>
</file>